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256" r:id="rId5"/>
    <p:sldId id="257" r:id="rId6"/>
    <p:sldId id="272" r:id="rId7"/>
    <p:sldId id="273" r:id="rId8"/>
    <p:sldId id="259" r:id="rId9"/>
    <p:sldId id="279" r:id="rId10"/>
    <p:sldId id="282" r:id="rId11"/>
    <p:sldId id="268" r:id="rId12"/>
    <p:sldId id="281" r:id="rId13"/>
    <p:sldId id="277" r:id="rId14"/>
    <p:sldId id="262" r:id="rId15"/>
    <p:sldId id="269" r:id="rId16"/>
    <p:sldId id="270" r:id="rId17"/>
    <p:sldId id="280" r:id="rId18"/>
    <p:sldId id="283" r:id="rId19"/>
    <p:sldId id="278" r:id="rId20"/>
    <p:sldId id="271" r:id="rId21"/>
    <p:sldId id="26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D3C93A-B4DA-E668-D90D-7C74B6006A78}" v="69" dt="2025-09-17T11:00:18.6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00141DA-71CF-4574-9DF7-776868B6D7A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9E3FF1-DCB9-4DEA-A0E2-FE37CFEFE9BD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EBF54161-6B0B-41B5-9C67-17DCB8A0D49D}" type="datetime1">
              <a:rPr lang="en-GB"/>
              <a:pPr lvl="0"/>
              <a:t>25/09/2025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6CACE50-6D9F-426D-A2B0-0017A95EC33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EF6353F-F5C0-4566-9737-062706197F46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212A73-5971-4BEE-A2EE-5A18A33C5829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326ED5-EFA8-4DDE-9809-E8E4C2596FB5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024E636E-2FF1-4BB7-BEE0-E0A0B249BCB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478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A6B830-4B86-420A-9BB4-746C215F10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BA6C54-6D1D-479E-A1EA-4F4A5E501D6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r>
              <a:rPr lang="en-US"/>
              <a:t>Our aim at All Saints Junior School is for every child to </a:t>
            </a:r>
            <a:r>
              <a:rPr lang="en-US" b="1"/>
              <a:t>Believe</a:t>
            </a:r>
            <a:r>
              <a:rPr lang="en-US"/>
              <a:t> in their own abilities and those around them, to </a:t>
            </a:r>
            <a:r>
              <a:rPr lang="en-US" b="1"/>
              <a:t>Grow</a:t>
            </a:r>
            <a:r>
              <a:rPr lang="en-US"/>
              <a:t> and develop continually and to </a:t>
            </a:r>
            <a:r>
              <a:rPr lang="en-US" b="1"/>
              <a:t>Achieve</a:t>
            </a:r>
            <a:r>
              <a:rPr lang="en-US"/>
              <a:t> the very best they can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DDE5E5-57BC-4368-95AA-3B0615C3C9EE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4ADBE08-BADA-4802-8998-8C3E5FC9C1F4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4CBEED-B5FB-40A0-8000-07DA5EF4A3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E51D4C-3E1C-452D-9B8A-4CDFD404704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F5AA85-426E-4AF1-B9F8-969BA7ED41DE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35A6A52-B047-4E23-A2E9-17F8E51115A6}" type="slidenum"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Text map always available to see.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024E636E-2FF1-4BB7-BEE0-E0A0B249BCB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387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8B6BB0-71BB-421F-A853-492BD03E69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914F6-359B-4E1B-8B84-B6A90B9AFB2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r>
              <a:rPr lang="en-GB"/>
              <a:t>This slide is to reinforce the idea that we will not rush maths. Children can learn something in a lesson but will forgot. So we will revisit and practice </a:t>
            </a:r>
          </a:p>
          <a:p>
            <a:pPr lvl="0"/>
            <a:r>
              <a:rPr lang="en-GB"/>
              <a:t>Will be slowed down. Those that have mastered will get problem solving activities to apply knowledge.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4B30E-C80E-4543-A227-9C76D1475603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831909D-5FDE-4B4A-8528-6ACA9427806F}" type="slidenum">
              <a:t>8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AFA406-B7AF-481C-8345-2A76CD9F41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E1F99D-D099-49F6-9C99-292C4376CA9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r>
              <a:rPr lang="en-GB"/>
              <a:t>This will allow everyone to give feedback on the homework on class dojo and should be manageable.</a:t>
            </a:r>
          </a:p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629BDA-D5C7-4A3F-A1D7-750B0E065059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C04704F-5A4C-4812-9479-C97C1C30EED3}" type="slidenum">
              <a:t>11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0775B7-219E-4637-BFFA-BFC3981BAA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E9ED1D-DF72-4159-AEA0-A7E1A76F71D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r>
              <a:rPr lang="en-GB"/>
              <a:t>To remind parents how important attending school is. Mr Mckrell is our attendance lead and would make contact if attendance is below 94%.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881BC7-EED1-4C88-A757-7B6CC916E51E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7B81A25-5CF2-43BE-81A2-8CC95624DA82}" type="slidenum">
              <a:t>16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C88837-4B89-4ED6-B191-41973007E7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E33725-7E3C-446E-AA6C-0C313ABCE43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r>
              <a:rPr lang="en-GB"/>
              <a:t>Use the relevant link for your year group. Print out and give to parents.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71F62F-2850-4C39-BCDD-7748B640C313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5207AAD-538F-40D9-AE57-F18AA5E01EFF}" type="slidenum">
              <a:t>18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">
            <a:extLst>
              <a:ext uri="{FF2B5EF4-FFF2-40B4-BE49-F238E27FC236}">
                <a16:creationId xmlns:a16="http://schemas.microsoft.com/office/drawing/2014/main" id="{11F26F80-BDF2-452E-BB98-9E814E5018C3}"/>
              </a:ext>
            </a:extLst>
          </p:cNvPr>
          <p:cNvGrpSpPr/>
          <p:nvPr/>
        </p:nvGrpSpPr>
        <p:grpSpPr>
          <a:xfrm>
            <a:off x="6201387" y="0"/>
            <a:ext cx="5990618" cy="6857999"/>
            <a:chOff x="6201387" y="0"/>
            <a:chExt cx="5990618" cy="6857999"/>
          </a:xfrm>
        </p:grpSpPr>
        <p:sp>
          <p:nvSpPr>
            <p:cNvPr id="3" name="Oval 44">
              <a:extLst>
                <a:ext uri="{FF2B5EF4-FFF2-40B4-BE49-F238E27FC236}">
                  <a16:creationId xmlns:a16="http://schemas.microsoft.com/office/drawing/2014/main" id="{AAB27608-4D03-4094-BE51-46F74A39F3E0}"/>
                </a:ext>
              </a:extLst>
            </p:cNvPr>
            <p:cNvSpPr/>
            <p:nvPr/>
          </p:nvSpPr>
          <p:spPr>
            <a:xfrm>
              <a:off x="6201387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4" name="Freeform 46">
              <a:extLst>
                <a:ext uri="{FF2B5EF4-FFF2-40B4-BE49-F238E27FC236}">
                  <a16:creationId xmlns:a16="http://schemas.microsoft.com/office/drawing/2014/main" id="{F8F0C8A4-947A-479C-8EE6-4AE1D360395C}"/>
                </a:ext>
              </a:extLst>
            </p:cNvPr>
            <p:cNvSpPr/>
            <p:nvPr/>
          </p:nvSpPr>
          <p:spPr>
            <a:xfrm>
              <a:off x="6201387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5"/>
                <a:gd name="f7" fmla="val 565575"/>
                <a:gd name="f8" fmla="val 21"/>
                <a:gd name="f9" fmla="val 1130704"/>
                <a:gd name="f10" fmla="val 213"/>
                <a:gd name="f11" fmla="val 312454"/>
                <a:gd name="f12" fmla="val 877604"/>
                <a:gd name="f13" fmla="val 565362"/>
                <a:gd name="f14" fmla="val 253121"/>
                <a:gd name="f15" fmla="+- 0 0 -90"/>
                <a:gd name="f16" fmla="*/ f3 1 1130725"/>
                <a:gd name="f17" fmla="*/ f4 1 565575"/>
                <a:gd name="f18" fmla="+- f7 0 f5"/>
                <a:gd name="f19" fmla="+- f6 0 f5"/>
                <a:gd name="f20" fmla="*/ f15 f0 1"/>
                <a:gd name="f21" fmla="*/ f19 1 1130725"/>
                <a:gd name="f22" fmla="*/ f18 1 565575"/>
                <a:gd name="f23" fmla="*/ 21 f19 1"/>
                <a:gd name="f24" fmla="*/ 0 f18 1"/>
                <a:gd name="f25" fmla="*/ 1130704 f19 1"/>
                <a:gd name="f26" fmla="*/ 1130725 f19 1"/>
                <a:gd name="f27" fmla="*/ 213 f18 1"/>
                <a:gd name="f28" fmla="*/ 565362 f19 1"/>
                <a:gd name="f29" fmla="*/ 565575 f18 1"/>
                <a:gd name="f30" fmla="*/ 0 f19 1"/>
                <a:gd name="f31" fmla="*/ f20 1 f2"/>
                <a:gd name="f32" fmla="*/ f23 1 1130725"/>
                <a:gd name="f33" fmla="*/ f24 1 565575"/>
                <a:gd name="f34" fmla="*/ f25 1 1130725"/>
                <a:gd name="f35" fmla="*/ f26 1 1130725"/>
                <a:gd name="f36" fmla="*/ f27 1 565575"/>
                <a:gd name="f37" fmla="*/ f28 1 1130725"/>
                <a:gd name="f38" fmla="*/ f29 1 565575"/>
                <a:gd name="f39" fmla="*/ f30 1 1130725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5" h="565575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5" name="Freeform 48">
              <a:extLst>
                <a:ext uri="{FF2B5EF4-FFF2-40B4-BE49-F238E27FC236}">
                  <a16:creationId xmlns:a16="http://schemas.microsoft.com/office/drawing/2014/main" id="{72E85944-9EC9-45F1-B461-0FDB39C2D8A6}"/>
                </a:ext>
              </a:extLst>
            </p:cNvPr>
            <p:cNvSpPr/>
            <p:nvPr/>
          </p:nvSpPr>
          <p:spPr>
            <a:xfrm>
              <a:off x="7564255" y="6292425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3"/>
                <a:gd name="f7" fmla="val 565575"/>
                <a:gd name="f8" fmla="val 565362"/>
                <a:gd name="f9" fmla="val 877602"/>
                <a:gd name="f10" fmla="val 253121"/>
                <a:gd name="f11" fmla="val 1130702"/>
                <a:gd name="f12" fmla="val 21"/>
                <a:gd name="f13" fmla="val 253120"/>
                <a:gd name="f14" fmla="+- 0 0 -90"/>
                <a:gd name="f15" fmla="*/ f3 1 1130723"/>
                <a:gd name="f16" fmla="*/ f4 1 565575"/>
                <a:gd name="f17" fmla="+- f7 0 f5"/>
                <a:gd name="f18" fmla="+- f6 0 f5"/>
                <a:gd name="f19" fmla="*/ f14 f0 1"/>
                <a:gd name="f20" fmla="*/ f18 1 1130723"/>
                <a:gd name="f21" fmla="*/ f17 1 565575"/>
                <a:gd name="f22" fmla="*/ 565362 f18 1"/>
                <a:gd name="f23" fmla="*/ 0 f17 1"/>
                <a:gd name="f24" fmla="*/ 1130723 f18 1"/>
                <a:gd name="f25" fmla="*/ 565362 f17 1"/>
                <a:gd name="f26" fmla="*/ 1130702 f18 1"/>
                <a:gd name="f27" fmla="*/ 565575 f17 1"/>
                <a:gd name="f28" fmla="*/ 21 f18 1"/>
                <a:gd name="f29" fmla="*/ 0 f18 1"/>
                <a:gd name="f30" fmla="*/ f19 1 f2"/>
                <a:gd name="f31" fmla="*/ f22 1 1130723"/>
                <a:gd name="f32" fmla="*/ f23 1 565575"/>
                <a:gd name="f33" fmla="*/ f24 1 1130723"/>
                <a:gd name="f34" fmla="*/ f25 1 565575"/>
                <a:gd name="f35" fmla="*/ f26 1 1130723"/>
                <a:gd name="f36" fmla="*/ f27 1 565575"/>
                <a:gd name="f37" fmla="*/ f28 1 1130723"/>
                <a:gd name="f38" fmla="*/ f29 1 1130723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0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1"/>
                </a:cxn>
                <a:cxn ang="f43">
                  <a:pos x="f63" y="f59"/>
                </a:cxn>
                <a:cxn ang="f43">
                  <a:pos x="f56" y="f57"/>
                </a:cxn>
              </a:cxnLst>
              <a:rect l="f52" t="f55" r="f53" b="f54"/>
              <a:pathLst>
                <a:path w="1130723" h="565575">
                  <a:moveTo>
                    <a:pt x="f8" y="f5"/>
                  </a:moveTo>
                  <a:cubicBezTo>
                    <a:pt x="f9" y="f5"/>
                    <a:pt x="f6" y="f10"/>
                    <a:pt x="f6" y="f8"/>
                  </a:cubicBezTo>
                  <a:lnTo>
                    <a:pt x="f11" y="f7"/>
                  </a:lnTo>
                  <a:lnTo>
                    <a:pt x="f12" y="f7"/>
                  </a:lnTo>
                  <a:lnTo>
                    <a:pt x="f5" y="f8"/>
                  </a:lnTo>
                  <a:cubicBezTo>
                    <a:pt x="f5" y="f10"/>
                    <a:pt x="f13" y="f5"/>
                    <a:pt x="f8" y="f5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6" name="Oval 50">
              <a:extLst>
                <a:ext uri="{FF2B5EF4-FFF2-40B4-BE49-F238E27FC236}">
                  <a16:creationId xmlns:a16="http://schemas.microsoft.com/office/drawing/2014/main" id="{259A867D-1A13-4DC9-9EF1-C4214A712208}"/>
                </a:ext>
              </a:extLst>
            </p:cNvPr>
            <p:cNvSpPr/>
            <p:nvPr/>
          </p:nvSpPr>
          <p:spPr>
            <a:xfrm>
              <a:off x="7564255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7" name="Oval 59">
              <a:extLst>
                <a:ext uri="{FF2B5EF4-FFF2-40B4-BE49-F238E27FC236}">
                  <a16:creationId xmlns:a16="http://schemas.microsoft.com/office/drawing/2014/main" id="{C4DEE334-07FD-4E9D-9B5E-1F6D28F9F114}"/>
                </a:ext>
              </a:extLst>
            </p:cNvPr>
            <p:cNvSpPr/>
            <p:nvPr/>
          </p:nvSpPr>
          <p:spPr>
            <a:xfrm>
              <a:off x="7564255" y="2177881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8" name="Oval 62">
              <a:extLst>
                <a:ext uri="{FF2B5EF4-FFF2-40B4-BE49-F238E27FC236}">
                  <a16:creationId xmlns:a16="http://schemas.microsoft.com/office/drawing/2014/main" id="{08F6646D-97F3-458B-8F3E-D55D60484AEC}"/>
                </a:ext>
              </a:extLst>
            </p:cNvPr>
            <p:cNvSpPr/>
            <p:nvPr/>
          </p:nvSpPr>
          <p:spPr>
            <a:xfrm>
              <a:off x="7564255" y="806363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 63">
              <a:extLst>
                <a:ext uri="{FF2B5EF4-FFF2-40B4-BE49-F238E27FC236}">
                  <a16:creationId xmlns:a16="http://schemas.microsoft.com/office/drawing/2014/main" id="{D5C86F12-979A-48FC-8894-6223E64C2380}"/>
                </a:ext>
              </a:extLst>
            </p:cNvPr>
            <p:cNvSpPr/>
            <p:nvPr/>
          </p:nvSpPr>
          <p:spPr>
            <a:xfrm>
              <a:off x="7564255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5"/>
                <a:gd name="f7" fmla="val 565575"/>
                <a:gd name="f8" fmla="val 21"/>
                <a:gd name="f9" fmla="val 1130704"/>
                <a:gd name="f10" fmla="val 213"/>
                <a:gd name="f11" fmla="val 312454"/>
                <a:gd name="f12" fmla="val 877603"/>
                <a:gd name="f13" fmla="val 565363"/>
                <a:gd name="f14" fmla="val 253121"/>
                <a:gd name="f15" fmla="+- 0 0 -90"/>
                <a:gd name="f16" fmla="*/ f3 1 1130725"/>
                <a:gd name="f17" fmla="*/ f4 1 565575"/>
                <a:gd name="f18" fmla="+- f7 0 f5"/>
                <a:gd name="f19" fmla="+- f6 0 f5"/>
                <a:gd name="f20" fmla="*/ f15 f0 1"/>
                <a:gd name="f21" fmla="*/ f19 1 1130725"/>
                <a:gd name="f22" fmla="*/ f18 1 565575"/>
                <a:gd name="f23" fmla="*/ 21 f19 1"/>
                <a:gd name="f24" fmla="*/ 0 f18 1"/>
                <a:gd name="f25" fmla="*/ 1130704 f19 1"/>
                <a:gd name="f26" fmla="*/ 1130725 f19 1"/>
                <a:gd name="f27" fmla="*/ 213 f18 1"/>
                <a:gd name="f28" fmla="*/ 565363 f19 1"/>
                <a:gd name="f29" fmla="*/ 565575 f18 1"/>
                <a:gd name="f30" fmla="*/ 0 f19 1"/>
                <a:gd name="f31" fmla="*/ f20 1 f2"/>
                <a:gd name="f32" fmla="*/ f23 1 1130725"/>
                <a:gd name="f33" fmla="*/ f24 1 565575"/>
                <a:gd name="f34" fmla="*/ f25 1 1130725"/>
                <a:gd name="f35" fmla="*/ f26 1 1130725"/>
                <a:gd name="f36" fmla="*/ f27 1 565575"/>
                <a:gd name="f37" fmla="*/ f28 1 1130725"/>
                <a:gd name="f38" fmla="*/ f29 1 565575"/>
                <a:gd name="f39" fmla="*/ f30 1 1130725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5" h="565575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0" name="Freeform 64">
              <a:extLst>
                <a:ext uri="{FF2B5EF4-FFF2-40B4-BE49-F238E27FC236}">
                  <a16:creationId xmlns:a16="http://schemas.microsoft.com/office/drawing/2014/main" id="{E3C8C96D-515C-42AE-BA98-BC48BD0275DC}"/>
                </a:ext>
              </a:extLst>
            </p:cNvPr>
            <p:cNvSpPr/>
            <p:nvPr/>
          </p:nvSpPr>
          <p:spPr>
            <a:xfrm>
              <a:off x="8927113" y="6292425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5"/>
                <a:gd name="f8" fmla="val 565362"/>
                <a:gd name="f9" fmla="val 877603"/>
                <a:gd name="f10" fmla="val 253121"/>
                <a:gd name="f11" fmla="val 1130703"/>
                <a:gd name="f12" fmla="val 22"/>
                <a:gd name="f13" fmla="+- 0 0 -90"/>
                <a:gd name="f14" fmla="*/ f3 1 1130724"/>
                <a:gd name="f15" fmla="*/ f4 1 565575"/>
                <a:gd name="f16" fmla="+- f7 0 f5"/>
                <a:gd name="f17" fmla="+- f6 0 f5"/>
                <a:gd name="f18" fmla="*/ f13 f0 1"/>
                <a:gd name="f19" fmla="*/ f17 1 1130724"/>
                <a:gd name="f20" fmla="*/ f16 1 565575"/>
                <a:gd name="f21" fmla="*/ 565362 f17 1"/>
                <a:gd name="f22" fmla="*/ 0 f16 1"/>
                <a:gd name="f23" fmla="*/ 1130724 f17 1"/>
                <a:gd name="f24" fmla="*/ 565362 f16 1"/>
                <a:gd name="f25" fmla="*/ 1130703 f17 1"/>
                <a:gd name="f26" fmla="*/ 565575 f16 1"/>
                <a:gd name="f27" fmla="*/ 22 f17 1"/>
                <a:gd name="f28" fmla="*/ 0 f17 1"/>
                <a:gd name="f29" fmla="*/ f18 1 f2"/>
                <a:gd name="f30" fmla="*/ f21 1 1130724"/>
                <a:gd name="f31" fmla="*/ f22 1 565575"/>
                <a:gd name="f32" fmla="*/ f23 1 1130724"/>
                <a:gd name="f33" fmla="*/ f24 1 565575"/>
                <a:gd name="f34" fmla="*/ f25 1 1130724"/>
                <a:gd name="f35" fmla="*/ f26 1 565575"/>
                <a:gd name="f36" fmla="*/ f27 1 1130724"/>
                <a:gd name="f37" fmla="*/ f28 1 1130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19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0"/>
                </a:cxn>
                <a:cxn ang="f42">
                  <a:pos x="f62" y="f58"/>
                </a:cxn>
                <a:cxn ang="f42">
                  <a:pos x="f55" y="f56"/>
                </a:cxn>
              </a:cxnLst>
              <a:rect l="f51" t="f54" r="f52" b="f53"/>
              <a:pathLst>
                <a:path w="1130724" h="565575">
                  <a:moveTo>
                    <a:pt x="f8" y="f5"/>
                  </a:moveTo>
                  <a:cubicBezTo>
                    <a:pt x="f9" y="f5"/>
                    <a:pt x="f6" y="f10"/>
                    <a:pt x="f6" y="f8"/>
                  </a:cubicBezTo>
                  <a:lnTo>
                    <a:pt x="f11" y="f7"/>
                  </a:lnTo>
                  <a:lnTo>
                    <a:pt x="f12" y="f7"/>
                  </a:lnTo>
                  <a:lnTo>
                    <a:pt x="f5" y="f8"/>
                  </a:lnTo>
                  <a:cubicBezTo>
                    <a:pt x="f5" y="f10"/>
                    <a:pt x="f10" y="f5"/>
                    <a:pt x="f8" y="f5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1" name="Oval 66">
              <a:extLst>
                <a:ext uri="{FF2B5EF4-FFF2-40B4-BE49-F238E27FC236}">
                  <a16:creationId xmlns:a16="http://schemas.microsoft.com/office/drawing/2014/main" id="{A828BEB0-DEC6-4690-8FAE-A8315365D27C}"/>
                </a:ext>
              </a:extLst>
            </p:cNvPr>
            <p:cNvSpPr/>
            <p:nvPr/>
          </p:nvSpPr>
          <p:spPr>
            <a:xfrm>
              <a:off x="8927113" y="4920907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2" name="Oval 67">
              <a:extLst>
                <a:ext uri="{FF2B5EF4-FFF2-40B4-BE49-F238E27FC236}">
                  <a16:creationId xmlns:a16="http://schemas.microsoft.com/office/drawing/2014/main" id="{1F36A161-B0CB-4CA8-9458-958A3D534332}"/>
                </a:ext>
              </a:extLst>
            </p:cNvPr>
            <p:cNvSpPr/>
            <p:nvPr/>
          </p:nvSpPr>
          <p:spPr>
            <a:xfrm>
              <a:off x="8927113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3" name="Oval 68">
              <a:extLst>
                <a:ext uri="{FF2B5EF4-FFF2-40B4-BE49-F238E27FC236}">
                  <a16:creationId xmlns:a16="http://schemas.microsoft.com/office/drawing/2014/main" id="{D71FDDD2-2CDA-4E10-9C53-ED2586F2DCCE}"/>
                </a:ext>
              </a:extLst>
            </p:cNvPr>
            <p:cNvSpPr/>
            <p:nvPr/>
          </p:nvSpPr>
          <p:spPr>
            <a:xfrm>
              <a:off x="8927113" y="2177881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4" name="Oval 69">
              <a:extLst>
                <a:ext uri="{FF2B5EF4-FFF2-40B4-BE49-F238E27FC236}">
                  <a16:creationId xmlns:a16="http://schemas.microsoft.com/office/drawing/2014/main" id="{D9CFF56C-0B46-4BE5-A989-B8AA4518110D}"/>
                </a:ext>
              </a:extLst>
            </p:cNvPr>
            <p:cNvSpPr/>
            <p:nvPr/>
          </p:nvSpPr>
          <p:spPr>
            <a:xfrm>
              <a:off x="8927113" y="806363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5" name="Freeform 70">
              <a:extLst>
                <a:ext uri="{FF2B5EF4-FFF2-40B4-BE49-F238E27FC236}">
                  <a16:creationId xmlns:a16="http://schemas.microsoft.com/office/drawing/2014/main" id="{8D150397-40D9-4477-B086-015E8DAB4418}"/>
                </a:ext>
              </a:extLst>
            </p:cNvPr>
            <p:cNvSpPr/>
            <p:nvPr/>
          </p:nvSpPr>
          <p:spPr>
            <a:xfrm>
              <a:off x="8927113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6"/>
                <a:gd name="f7" fmla="val 565576"/>
                <a:gd name="f8" fmla="val 22"/>
                <a:gd name="f9" fmla="val 1130704"/>
                <a:gd name="f10" fmla="val 214"/>
                <a:gd name="f11" fmla="val 312455"/>
                <a:gd name="f12" fmla="val 877604"/>
                <a:gd name="f13" fmla="val 565363"/>
                <a:gd name="f14" fmla="val 253122"/>
                <a:gd name="f15" fmla="+- 0 0 -90"/>
                <a:gd name="f16" fmla="*/ f3 1 1130726"/>
                <a:gd name="f17" fmla="*/ f4 1 565576"/>
                <a:gd name="f18" fmla="+- f7 0 f5"/>
                <a:gd name="f19" fmla="+- f6 0 f5"/>
                <a:gd name="f20" fmla="*/ f15 f0 1"/>
                <a:gd name="f21" fmla="*/ f19 1 1130726"/>
                <a:gd name="f22" fmla="*/ f18 1 565576"/>
                <a:gd name="f23" fmla="*/ 22 f19 1"/>
                <a:gd name="f24" fmla="*/ 0 f18 1"/>
                <a:gd name="f25" fmla="*/ 1130704 f19 1"/>
                <a:gd name="f26" fmla="*/ 1130726 f19 1"/>
                <a:gd name="f27" fmla="*/ 214 f18 1"/>
                <a:gd name="f28" fmla="*/ 565363 f19 1"/>
                <a:gd name="f29" fmla="*/ 565576 f18 1"/>
                <a:gd name="f30" fmla="*/ 0 f19 1"/>
                <a:gd name="f31" fmla="*/ f20 1 f2"/>
                <a:gd name="f32" fmla="*/ f23 1 1130726"/>
                <a:gd name="f33" fmla="*/ f24 1 565576"/>
                <a:gd name="f34" fmla="*/ f25 1 1130726"/>
                <a:gd name="f35" fmla="*/ f26 1 1130726"/>
                <a:gd name="f36" fmla="*/ f27 1 565576"/>
                <a:gd name="f37" fmla="*/ f28 1 1130726"/>
                <a:gd name="f38" fmla="*/ f29 1 565576"/>
                <a:gd name="f39" fmla="*/ f30 1 1130726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6" h="565576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6" name="Freeform 71">
              <a:extLst>
                <a:ext uri="{FF2B5EF4-FFF2-40B4-BE49-F238E27FC236}">
                  <a16:creationId xmlns:a16="http://schemas.microsoft.com/office/drawing/2014/main" id="{F149B10D-1189-46F2-A251-DE2FAF83BD59}"/>
                </a:ext>
              </a:extLst>
            </p:cNvPr>
            <p:cNvSpPr/>
            <p:nvPr/>
          </p:nvSpPr>
          <p:spPr>
            <a:xfrm>
              <a:off x="10289980" y="6292425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5"/>
                <a:gd name="f8" fmla="val 565362"/>
                <a:gd name="f9" fmla="val 877603"/>
                <a:gd name="f10" fmla="val 253121"/>
                <a:gd name="f11" fmla="val 1130703"/>
                <a:gd name="f12" fmla="val 21"/>
                <a:gd name="f13" fmla="+- 0 0 -90"/>
                <a:gd name="f14" fmla="*/ f3 1 1130724"/>
                <a:gd name="f15" fmla="*/ f4 1 565575"/>
                <a:gd name="f16" fmla="+- f7 0 f5"/>
                <a:gd name="f17" fmla="+- f6 0 f5"/>
                <a:gd name="f18" fmla="*/ f13 f0 1"/>
                <a:gd name="f19" fmla="*/ f17 1 1130724"/>
                <a:gd name="f20" fmla="*/ f16 1 565575"/>
                <a:gd name="f21" fmla="*/ 565362 f17 1"/>
                <a:gd name="f22" fmla="*/ 0 f16 1"/>
                <a:gd name="f23" fmla="*/ 1130724 f17 1"/>
                <a:gd name="f24" fmla="*/ 565362 f16 1"/>
                <a:gd name="f25" fmla="*/ 1130703 f17 1"/>
                <a:gd name="f26" fmla="*/ 565575 f16 1"/>
                <a:gd name="f27" fmla="*/ 21 f17 1"/>
                <a:gd name="f28" fmla="*/ 0 f17 1"/>
                <a:gd name="f29" fmla="*/ f18 1 f2"/>
                <a:gd name="f30" fmla="*/ f21 1 1130724"/>
                <a:gd name="f31" fmla="*/ f22 1 565575"/>
                <a:gd name="f32" fmla="*/ f23 1 1130724"/>
                <a:gd name="f33" fmla="*/ f24 1 565575"/>
                <a:gd name="f34" fmla="*/ f25 1 1130724"/>
                <a:gd name="f35" fmla="*/ f26 1 565575"/>
                <a:gd name="f36" fmla="*/ f27 1 1130724"/>
                <a:gd name="f37" fmla="*/ f28 1 1130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19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0"/>
                </a:cxn>
                <a:cxn ang="f42">
                  <a:pos x="f62" y="f58"/>
                </a:cxn>
                <a:cxn ang="f42">
                  <a:pos x="f55" y="f56"/>
                </a:cxn>
              </a:cxnLst>
              <a:rect l="f51" t="f54" r="f52" b="f53"/>
              <a:pathLst>
                <a:path w="1130724" h="565575">
                  <a:moveTo>
                    <a:pt x="f8" y="f5"/>
                  </a:moveTo>
                  <a:cubicBezTo>
                    <a:pt x="f9" y="f5"/>
                    <a:pt x="f6" y="f10"/>
                    <a:pt x="f6" y="f8"/>
                  </a:cubicBezTo>
                  <a:lnTo>
                    <a:pt x="f11" y="f7"/>
                  </a:lnTo>
                  <a:lnTo>
                    <a:pt x="f12" y="f7"/>
                  </a:lnTo>
                  <a:lnTo>
                    <a:pt x="f5" y="f8"/>
                  </a:lnTo>
                  <a:cubicBezTo>
                    <a:pt x="f5" y="f10"/>
                    <a:pt x="f10" y="f5"/>
                    <a:pt x="f8" y="f5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7" name="Oval 72">
              <a:extLst>
                <a:ext uri="{FF2B5EF4-FFF2-40B4-BE49-F238E27FC236}">
                  <a16:creationId xmlns:a16="http://schemas.microsoft.com/office/drawing/2014/main" id="{696A6FCB-7D57-4688-84FB-94E6934CE764}"/>
                </a:ext>
              </a:extLst>
            </p:cNvPr>
            <p:cNvSpPr/>
            <p:nvPr/>
          </p:nvSpPr>
          <p:spPr>
            <a:xfrm>
              <a:off x="10289980" y="4920907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8" name="Oval 73">
              <a:extLst>
                <a:ext uri="{FF2B5EF4-FFF2-40B4-BE49-F238E27FC236}">
                  <a16:creationId xmlns:a16="http://schemas.microsoft.com/office/drawing/2014/main" id="{CBE800BE-E4F1-4305-A4D3-E6A85BF9B085}"/>
                </a:ext>
              </a:extLst>
            </p:cNvPr>
            <p:cNvSpPr/>
            <p:nvPr/>
          </p:nvSpPr>
          <p:spPr>
            <a:xfrm>
              <a:off x="10289980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9" name="Oval 74">
              <a:extLst>
                <a:ext uri="{FF2B5EF4-FFF2-40B4-BE49-F238E27FC236}">
                  <a16:creationId xmlns:a16="http://schemas.microsoft.com/office/drawing/2014/main" id="{2507FEBA-06EF-49A2-852C-055B80B4ECD2}"/>
                </a:ext>
              </a:extLst>
            </p:cNvPr>
            <p:cNvSpPr/>
            <p:nvPr/>
          </p:nvSpPr>
          <p:spPr>
            <a:xfrm>
              <a:off x="10289980" y="806363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0" name="Freeform 75">
              <a:extLst>
                <a:ext uri="{FF2B5EF4-FFF2-40B4-BE49-F238E27FC236}">
                  <a16:creationId xmlns:a16="http://schemas.microsoft.com/office/drawing/2014/main" id="{23A94B8B-ACC7-48B0-9CD9-BC2809590F6B}"/>
                </a:ext>
              </a:extLst>
            </p:cNvPr>
            <p:cNvSpPr/>
            <p:nvPr/>
          </p:nvSpPr>
          <p:spPr>
            <a:xfrm>
              <a:off x="10289980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6"/>
                <a:gd name="f7" fmla="val 565576"/>
                <a:gd name="f8" fmla="val 21"/>
                <a:gd name="f9" fmla="val 1130704"/>
                <a:gd name="f10" fmla="val 214"/>
                <a:gd name="f11" fmla="val 312455"/>
                <a:gd name="f12" fmla="val 877604"/>
                <a:gd name="f13" fmla="val 565363"/>
                <a:gd name="f14" fmla="val 253122"/>
                <a:gd name="f15" fmla="+- 0 0 -90"/>
                <a:gd name="f16" fmla="*/ f3 1 1130726"/>
                <a:gd name="f17" fmla="*/ f4 1 565576"/>
                <a:gd name="f18" fmla="+- f7 0 f5"/>
                <a:gd name="f19" fmla="+- f6 0 f5"/>
                <a:gd name="f20" fmla="*/ f15 f0 1"/>
                <a:gd name="f21" fmla="*/ f19 1 1130726"/>
                <a:gd name="f22" fmla="*/ f18 1 565576"/>
                <a:gd name="f23" fmla="*/ 21 f19 1"/>
                <a:gd name="f24" fmla="*/ 0 f18 1"/>
                <a:gd name="f25" fmla="*/ 1130704 f19 1"/>
                <a:gd name="f26" fmla="*/ 1130726 f19 1"/>
                <a:gd name="f27" fmla="*/ 214 f18 1"/>
                <a:gd name="f28" fmla="*/ 565363 f19 1"/>
                <a:gd name="f29" fmla="*/ 565576 f18 1"/>
                <a:gd name="f30" fmla="*/ 0 f19 1"/>
                <a:gd name="f31" fmla="*/ f20 1 f2"/>
                <a:gd name="f32" fmla="*/ f23 1 1130726"/>
                <a:gd name="f33" fmla="*/ f24 1 565576"/>
                <a:gd name="f34" fmla="*/ f25 1 1130726"/>
                <a:gd name="f35" fmla="*/ f26 1 1130726"/>
                <a:gd name="f36" fmla="*/ f27 1 565576"/>
                <a:gd name="f37" fmla="*/ f28 1 1130726"/>
                <a:gd name="f38" fmla="*/ f29 1 565576"/>
                <a:gd name="f39" fmla="*/ f30 1 1130726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6" h="565576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1" name="Freeform 76">
              <a:extLst>
                <a:ext uri="{FF2B5EF4-FFF2-40B4-BE49-F238E27FC236}">
                  <a16:creationId xmlns:a16="http://schemas.microsoft.com/office/drawing/2014/main" id="{408CFE4A-FF30-43D2-9958-9C70E9CD3678}"/>
                </a:ext>
              </a:extLst>
            </p:cNvPr>
            <p:cNvSpPr/>
            <p:nvPr/>
          </p:nvSpPr>
          <p:spPr>
            <a:xfrm>
              <a:off x="11652857" y="6295067"/>
              <a:ext cx="539148" cy="5629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6"/>
                <a:gd name="f7" fmla="val 562931"/>
                <a:gd name="f8" fmla="val 21"/>
                <a:gd name="f9" fmla="val 562719"/>
                <a:gd name="f10" fmla="val 289508"/>
                <a:gd name="f11" fmla="val 193796"/>
                <a:gd name="f12" fmla="val 61561"/>
                <a:gd name="f13" fmla="val 451422"/>
                <a:gd name="f14" fmla="val 8843"/>
                <a:gd name="f15" fmla="+- 0 0 -90"/>
                <a:gd name="f16" fmla="*/ f3 1 539146"/>
                <a:gd name="f17" fmla="*/ f4 1 562931"/>
                <a:gd name="f18" fmla="+- f7 0 f5"/>
                <a:gd name="f19" fmla="+- f6 0 f5"/>
                <a:gd name="f20" fmla="*/ f15 f0 1"/>
                <a:gd name="f21" fmla="*/ f19 1 539146"/>
                <a:gd name="f22" fmla="*/ f18 1 562931"/>
                <a:gd name="f23" fmla="*/ 539146 f19 1"/>
                <a:gd name="f24" fmla="*/ 0 f18 1"/>
                <a:gd name="f25" fmla="*/ 562931 f18 1"/>
                <a:gd name="f26" fmla="*/ 21 f19 1"/>
                <a:gd name="f27" fmla="*/ 0 f19 1"/>
                <a:gd name="f28" fmla="*/ 562719 f18 1"/>
                <a:gd name="f29" fmla="*/ 451422 f19 1"/>
                <a:gd name="f30" fmla="*/ 8843 f18 1"/>
                <a:gd name="f31" fmla="*/ f20 1 f2"/>
                <a:gd name="f32" fmla="*/ f23 1 539146"/>
                <a:gd name="f33" fmla="*/ f24 1 562931"/>
                <a:gd name="f34" fmla="*/ f25 1 562931"/>
                <a:gd name="f35" fmla="*/ f26 1 539146"/>
                <a:gd name="f36" fmla="*/ f27 1 539146"/>
                <a:gd name="f37" fmla="*/ f28 1 562931"/>
                <a:gd name="f38" fmla="*/ f29 1 539146"/>
                <a:gd name="f39" fmla="*/ f30 1 562931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9146" h="562931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2" name="Freeform 77">
              <a:extLst>
                <a:ext uri="{FF2B5EF4-FFF2-40B4-BE49-F238E27FC236}">
                  <a16:creationId xmlns:a16="http://schemas.microsoft.com/office/drawing/2014/main" id="{CE6E245C-5531-41A9-9514-3F040C7700A7}"/>
                </a:ext>
              </a:extLst>
            </p:cNvPr>
            <p:cNvSpPr/>
            <p:nvPr/>
          </p:nvSpPr>
          <p:spPr>
            <a:xfrm>
              <a:off x="11652857" y="4923559"/>
              <a:ext cx="539148" cy="11254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9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8"/>
                <a:gd name="f15" fmla="val 61561"/>
                <a:gd name="f16" fmla="val 8843"/>
                <a:gd name="f17" fmla="+- 0 0 -90"/>
                <a:gd name="f18" fmla="*/ f3 1 539147"/>
                <a:gd name="f19" fmla="*/ f4 1 1125439"/>
                <a:gd name="f20" fmla="+- f7 0 f5"/>
                <a:gd name="f21" fmla="+- f6 0 f5"/>
                <a:gd name="f22" fmla="*/ f17 f0 1"/>
                <a:gd name="f23" fmla="*/ f21 1 539147"/>
                <a:gd name="f24" fmla="*/ f20 1 1125439"/>
                <a:gd name="f25" fmla="*/ 539147 f21 1"/>
                <a:gd name="f26" fmla="*/ 0 f20 1"/>
                <a:gd name="f27" fmla="*/ 1125439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9"/>
                <a:gd name="f36" fmla="*/ f27 1 1125439"/>
                <a:gd name="f37" fmla="*/ f28 1 539147"/>
                <a:gd name="f38" fmla="*/ f29 1 1125439"/>
                <a:gd name="f39" fmla="*/ f30 1 539147"/>
                <a:gd name="f40" fmla="*/ f31 1 1125439"/>
                <a:gd name="f41" fmla="*/ f32 1 112543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9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3" name="Freeform 78">
              <a:extLst>
                <a:ext uri="{FF2B5EF4-FFF2-40B4-BE49-F238E27FC236}">
                  <a16:creationId xmlns:a16="http://schemas.microsoft.com/office/drawing/2014/main" id="{80D063AD-A2FD-4C73-9C4F-9AD12D6C6277}"/>
                </a:ext>
              </a:extLst>
            </p:cNvPr>
            <p:cNvSpPr/>
            <p:nvPr/>
          </p:nvSpPr>
          <p:spPr>
            <a:xfrm>
              <a:off x="11652857" y="3552041"/>
              <a:ext cx="539148" cy="1125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8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8"/>
                <a:gd name="f15" fmla="val 61561"/>
                <a:gd name="f16" fmla="val 8843"/>
                <a:gd name="f17" fmla="+- 0 0 -90"/>
                <a:gd name="f18" fmla="*/ f3 1 539147"/>
                <a:gd name="f19" fmla="*/ f4 1 1125438"/>
                <a:gd name="f20" fmla="+- f7 0 f5"/>
                <a:gd name="f21" fmla="+- f6 0 f5"/>
                <a:gd name="f22" fmla="*/ f17 f0 1"/>
                <a:gd name="f23" fmla="*/ f21 1 539147"/>
                <a:gd name="f24" fmla="*/ f20 1 1125438"/>
                <a:gd name="f25" fmla="*/ 539147 f21 1"/>
                <a:gd name="f26" fmla="*/ 0 f20 1"/>
                <a:gd name="f27" fmla="*/ 1125438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8"/>
                <a:gd name="f36" fmla="*/ f27 1 1125438"/>
                <a:gd name="f37" fmla="*/ f28 1 539147"/>
                <a:gd name="f38" fmla="*/ f29 1 1125438"/>
                <a:gd name="f39" fmla="*/ f30 1 539147"/>
                <a:gd name="f40" fmla="*/ f31 1 1125438"/>
                <a:gd name="f41" fmla="*/ f32 1 1125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8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4" name="Freeform 79">
              <a:extLst>
                <a:ext uri="{FF2B5EF4-FFF2-40B4-BE49-F238E27FC236}">
                  <a16:creationId xmlns:a16="http://schemas.microsoft.com/office/drawing/2014/main" id="{9EB4D7F3-6308-40A6-A2B6-737AD814187B}"/>
                </a:ext>
              </a:extLst>
            </p:cNvPr>
            <p:cNvSpPr/>
            <p:nvPr/>
          </p:nvSpPr>
          <p:spPr>
            <a:xfrm>
              <a:off x="11652857" y="2180523"/>
              <a:ext cx="539148" cy="1125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8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9"/>
                <a:gd name="f15" fmla="val 61561"/>
                <a:gd name="f16" fmla="val 8843"/>
                <a:gd name="f17" fmla="+- 0 0 -90"/>
                <a:gd name="f18" fmla="*/ f3 1 539147"/>
                <a:gd name="f19" fmla="*/ f4 1 1125438"/>
                <a:gd name="f20" fmla="+- f7 0 f5"/>
                <a:gd name="f21" fmla="+- f6 0 f5"/>
                <a:gd name="f22" fmla="*/ f17 f0 1"/>
                <a:gd name="f23" fmla="*/ f21 1 539147"/>
                <a:gd name="f24" fmla="*/ f20 1 1125438"/>
                <a:gd name="f25" fmla="*/ 539147 f21 1"/>
                <a:gd name="f26" fmla="*/ 0 f20 1"/>
                <a:gd name="f27" fmla="*/ 1125438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8"/>
                <a:gd name="f36" fmla="*/ f27 1 1125438"/>
                <a:gd name="f37" fmla="*/ f28 1 539147"/>
                <a:gd name="f38" fmla="*/ f29 1 1125438"/>
                <a:gd name="f39" fmla="*/ f30 1 539147"/>
                <a:gd name="f40" fmla="*/ f31 1 1125438"/>
                <a:gd name="f41" fmla="*/ f32 1 1125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8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5" name="Freeform 80">
              <a:extLst>
                <a:ext uri="{FF2B5EF4-FFF2-40B4-BE49-F238E27FC236}">
                  <a16:creationId xmlns:a16="http://schemas.microsoft.com/office/drawing/2014/main" id="{431C4B76-FD53-439F-9550-CB329345C977}"/>
                </a:ext>
              </a:extLst>
            </p:cNvPr>
            <p:cNvSpPr/>
            <p:nvPr/>
          </p:nvSpPr>
          <p:spPr>
            <a:xfrm>
              <a:off x="11652857" y="809006"/>
              <a:ext cx="539148" cy="11254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9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8"/>
                <a:gd name="f15" fmla="val 61561"/>
                <a:gd name="f16" fmla="val 8843"/>
                <a:gd name="f17" fmla="+- 0 0 -90"/>
                <a:gd name="f18" fmla="*/ f3 1 539147"/>
                <a:gd name="f19" fmla="*/ f4 1 1125439"/>
                <a:gd name="f20" fmla="+- f7 0 f5"/>
                <a:gd name="f21" fmla="+- f6 0 f5"/>
                <a:gd name="f22" fmla="*/ f17 f0 1"/>
                <a:gd name="f23" fmla="*/ f21 1 539147"/>
                <a:gd name="f24" fmla="*/ f20 1 1125439"/>
                <a:gd name="f25" fmla="*/ 539147 f21 1"/>
                <a:gd name="f26" fmla="*/ 0 f20 1"/>
                <a:gd name="f27" fmla="*/ 1125439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9"/>
                <a:gd name="f36" fmla="*/ f27 1 1125439"/>
                <a:gd name="f37" fmla="*/ f28 1 539147"/>
                <a:gd name="f38" fmla="*/ f29 1 1125439"/>
                <a:gd name="f39" fmla="*/ f30 1 539147"/>
                <a:gd name="f40" fmla="*/ f31 1 1125439"/>
                <a:gd name="f41" fmla="*/ f32 1 112543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9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6" name="Freeform 81">
              <a:extLst>
                <a:ext uri="{FF2B5EF4-FFF2-40B4-BE49-F238E27FC236}">
                  <a16:creationId xmlns:a16="http://schemas.microsoft.com/office/drawing/2014/main" id="{87A46673-BFA1-4ED7-B354-9684D7B62444}"/>
                </a:ext>
              </a:extLst>
            </p:cNvPr>
            <p:cNvSpPr/>
            <p:nvPr/>
          </p:nvSpPr>
          <p:spPr>
            <a:xfrm>
              <a:off x="11652857" y="0"/>
              <a:ext cx="539148" cy="5629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562933"/>
                <a:gd name="f8" fmla="val 22"/>
                <a:gd name="f9" fmla="val 451423"/>
                <a:gd name="f10" fmla="val 554090"/>
                <a:gd name="f11" fmla="val 193797"/>
                <a:gd name="f12" fmla="val 501372"/>
                <a:gd name="f13" fmla="val 273425"/>
                <a:gd name="f14" fmla="val 214"/>
                <a:gd name="f15" fmla="+- 0 0 -90"/>
                <a:gd name="f16" fmla="*/ f3 1 539147"/>
                <a:gd name="f17" fmla="*/ f4 1 562933"/>
                <a:gd name="f18" fmla="+- f7 0 f5"/>
                <a:gd name="f19" fmla="+- f6 0 f5"/>
                <a:gd name="f20" fmla="*/ f15 f0 1"/>
                <a:gd name="f21" fmla="*/ f19 1 539147"/>
                <a:gd name="f22" fmla="*/ f18 1 562933"/>
                <a:gd name="f23" fmla="*/ 22 f19 1"/>
                <a:gd name="f24" fmla="*/ 0 f18 1"/>
                <a:gd name="f25" fmla="*/ 539147 f19 1"/>
                <a:gd name="f26" fmla="*/ 562933 f18 1"/>
                <a:gd name="f27" fmla="*/ 451423 f19 1"/>
                <a:gd name="f28" fmla="*/ 554090 f18 1"/>
                <a:gd name="f29" fmla="*/ 0 f19 1"/>
                <a:gd name="f30" fmla="*/ 214 f18 1"/>
                <a:gd name="f31" fmla="*/ f20 1 f2"/>
                <a:gd name="f32" fmla="*/ f23 1 539147"/>
                <a:gd name="f33" fmla="*/ f24 1 562933"/>
                <a:gd name="f34" fmla="*/ f25 1 539147"/>
                <a:gd name="f35" fmla="*/ f26 1 562933"/>
                <a:gd name="f36" fmla="*/ f27 1 539147"/>
                <a:gd name="f37" fmla="*/ f28 1 562933"/>
                <a:gd name="f38" fmla="*/ f29 1 539147"/>
                <a:gd name="f39" fmla="*/ f30 1 562933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9147" h="562933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id="{1610A539-2268-46F7-BD91-E372705DFE1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65154" y="768333"/>
            <a:ext cx="5066004" cy="2866406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AF8CCC9F-3252-45BC-9B08-933C1292AFA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65154" y="4283241"/>
            <a:ext cx="5066004" cy="1475174"/>
          </a:xfrm>
        </p:spPr>
        <p:txBody>
          <a:bodyPr anchor="b"/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29" name="Date Placeholder 3">
            <a:extLst>
              <a:ext uri="{FF2B5EF4-FFF2-40B4-BE49-F238E27FC236}">
                <a16:creationId xmlns:a16="http://schemas.microsoft.com/office/drawing/2014/main" id="{38CE1335-2205-4EC5-85AD-69E03CB8D67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304912A-5178-455B-AE34-86340966614E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C45EAE9B-E018-417E-BD7B-38B18CF4FB1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1" name="Slide Number Placeholder 5">
            <a:extLst>
              <a:ext uri="{FF2B5EF4-FFF2-40B4-BE49-F238E27FC236}">
                <a16:creationId xmlns:a16="http://schemas.microsoft.com/office/drawing/2014/main" id="{85A96BCE-323F-4AE0-8C49-D20DBDEFBA2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4817333" y="6141082"/>
            <a:ext cx="813816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6AE7057C-FB11-4B12-B192-65A2533E630B}" type="slidenum">
              <a:t>‹#›</a:t>
            </a:fld>
            <a:endParaRPr lang="en-US"/>
          </a:p>
        </p:txBody>
      </p:sp>
      <p:cxnSp>
        <p:nvCxnSpPr>
          <p:cNvPr id="32" name="Straight Connector 6">
            <a:extLst>
              <a:ext uri="{FF2B5EF4-FFF2-40B4-BE49-F238E27FC236}">
                <a16:creationId xmlns:a16="http://schemas.microsoft.com/office/drawing/2014/main" id="{B9CAC5AB-BD10-49DB-8C43-4AEE30B504D4}"/>
              </a:ext>
            </a:extLst>
          </p:cNvPr>
          <p:cNvCxnSpPr/>
          <p:nvPr/>
        </p:nvCxnSpPr>
        <p:spPr>
          <a:xfrm>
            <a:off x="565154" y="6087105"/>
            <a:ext cx="5065995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171459693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>
            <a:extLst>
              <a:ext uri="{FF2B5EF4-FFF2-40B4-BE49-F238E27FC236}">
                <a16:creationId xmlns:a16="http://schemas.microsoft.com/office/drawing/2014/main" id="{B978DE71-0CAE-4493-8970-3061A127FD5D}"/>
              </a:ext>
            </a:extLst>
          </p:cNvPr>
          <p:cNvGrpSpPr/>
          <p:nvPr/>
        </p:nvGrpSpPr>
        <p:grpSpPr>
          <a:xfrm>
            <a:off x="8928530" y="0"/>
            <a:ext cx="3263466" cy="6857999"/>
            <a:chOff x="8928530" y="0"/>
            <a:chExt cx="3263466" cy="6857999"/>
          </a:xfrm>
        </p:grpSpPr>
        <p:sp>
          <p:nvSpPr>
            <p:cNvPr id="3" name="Oval 22">
              <a:extLst>
                <a:ext uri="{FF2B5EF4-FFF2-40B4-BE49-F238E27FC236}">
                  <a16:creationId xmlns:a16="http://schemas.microsoft.com/office/drawing/2014/main" id="{D987EBFC-E0C8-44C0-B5CB-18E675D0B639}"/>
                </a:ext>
              </a:extLst>
            </p:cNvPr>
            <p:cNvSpPr/>
            <p:nvPr/>
          </p:nvSpPr>
          <p:spPr>
            <a:xfrm>
              <a:off x="8928530" y="806363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4" name="Freeform 23">
              <a:extLst>
                <a:ext uri="{FF2B5EF4-FFF2-40B4-BE49-F238E27FC236}">
                  <a16:creationId xmlns:a16="http://schemas.microsoft.com/office/drawing/2014/main" id="{50AC5C75-371A-4E00-A629-FFB1E43E866E}"/>
                </a:ext>
              </a:extLst>
            </p:cNvPr>
            <p:cNvSpPr/>
            <p:nvPr/>
          </p:nvSpPr>
          <p:spPr>
            <a:xfrm>
              <a:off x="8928530" y="0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3"/>
                <a:gd name="f8" fmla="val 22"/>
                <a:gd name="f9" fmla="val 1130703"/>
                <a:gd name="f10" fmla="val 211"/>
                <a:gd name="f11" fmla="val 312452"/>
                <a:gd name="f12" fmla="val 877603"/>
                <a:gd name="f13" fmla="val 565362"/>
                <a:gd name="f14" fmla="val 253121"/>
                <a:gd name="f15" fmla="+- 0 0 -90"/>
                <a:gd name="f16" fmla="*/ f3 1 1130724"/>
                <a:gd name="f17" fmla="*/ f4 1 565573"/>
                <a:gd name="f18" fmla="+- f7 0 f5"/>
                <a:gd name="f19" fmla="+- f6 0 f5"/>
                <a:gd name="f20" fmla="*/ f15 f0 1"/>
                <a:gd name="f21" fmla="*/ f19 1 1130724"/>
                <a:gd name="f22" fmla="*/ f18 1 565573"/>
                <a:gd name="f23" fmla="*/ 22 f19 1"/>
                <a:gd name="f24" fmla="*/ 0 f18 1"/>
                <a:gd name="f25" fmla="*/ 1130703 f19 1"/>
                <a:gd name="f26" fmla="*/ 1130724 f19 1"/>
                <a:gd name="f27" fmla="*/ 211 f18 1"/>
                <a:gd name="f28" fmla="*/ 565362 f19 1"/>
                <a:gd name="f29" fmla="*/ 565573 f18 1"/>
                <a:gd name="f30" fmla="*/ 0 f19 1"/>
                <a:gd name="f31" fmla="*/ f20 1 f2"/>
                <a:gd name="f32" fmla="*/ f23 1 1130724"/>
                <a:gd name="f33" fmla="*/ f24 1 565573"/>
                <a:gd name="f34" fmla="*/ f25 1 1130724"/>
                <a:gd name="f35" fmla="*/ f26 1 1130724"/>
                <a:gd name="f36" fmla="*/ f27 1 565573"/>
                <a:gd name="f37" fmla="*/ f28 1 1130724"/>
                <a:gd name="f38" fmla="*/ f29 1 565573"/>
                <a:gd name="f39" fmla="*/ f30 1 1130724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4" h="565573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5" name="Freeform 24">
              <a:extLst>
                <a:ext uri="{FF2B5EF4-FFF2-40B4-BE49-F238E27FC236}">
                  <a16:creationId xmlns:a16="http://schemas.microsoft.com/office/drawing/2014/main" id="{8F33A85E-EA82-4447-A682-46FD6DAE7560}"/>
                </a:ext>
              </a:extLst>
            </p:cNvPr>
            <p:cNvSpPr/>
            <p:nvPr/>
          </p:nvSpPr>
          <p:spPr>
            <a:xfrm>
              <a:off x="10291389" y="6292416"/>
              <a:ext cx="1130719" cy="5655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83"/>
                <a:gd name="f8" fmla="val 565362"/>
                <a:gd name="f9" fmla="val 877603"/>
                <a:gd name="f10" fmla="val 253121"/>
                <a:gd name="f11" fmla="val 1130702"/>
                <a:gd name="f12" fmla="val 22"/>
                <a:gd name="f13" fmla="+- 0 0 -90"/>
                <a:gd name="f14" fmla="*/ f3 1 1130724"/>
                <a:gd name="f15" fmla="*/ f4 1 565583"/>
                <a:gd name="f16" fmla="+- f7 0 f5"/>
                <a:gd name="f17" fmla="+- f6 0 f5"/>
                <a:gd name="f18" fmla="*/ f13 f0 1"/>
                <a:gd name="f19" fmla="*/ f17 1 1130724"/>
                <a:gd name="f20" fmla="*/ f16 1 565583"/>
                <a:gd name="f21" fmla="*/ 565362 f17 1"/>
                <a:gd name="f22" fmla="*/ 0 f16 1"/>
                <a:gd name="f23" fmla="*/ 1130724 f17 1"/>
                <a:gd name="f24" fmla="*/ 565362 f16 1"/>
                <a:gd name="f25" fmla="*/ 1130702 f17 1"/>
                <a:gd name="f26" fmla="*/ 565583 f16 1"/>
                <a:gd name="f27" fmla="*/ 22 f17 1"/>
                <a:gd name="f28" fmla="*/ 0 f17 1"/>
                <a:gd name="f29" fmla="*/ f18 1 f2"/>
                <a:gd name="f30" fmla="*/ f21 1 1130724"/>
                <a:gd name="f31" fmla="*/ f22 1 565583"/>
                <a:gd name="f32" fmla="*/ f23 1 1130724"/>
                <a:gd name="f33" fmla="*/ f24 1 565583"/>
                <a:gd name="f34" fmla="*/ f25 1 1130724"/>
                <a:gd name="f35" fmla="*/ f26 1 565583"/>
                <a:gd name="f36" fmla="*/ f27 1 1130724"/>
                <a:gd name="f37" fmla="*/ f28 1 1130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19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0"/>
                </a:cxn>
                <a:cxn ang="f42">
                  <a:pos x="f62" y="f58"/>
                </a:cxn>
                <a:cxn ang="f42">
                  <a:pos x="f55" y="f56"/>
                </a:cxn>
              </a:cxnLst>
              <a:rect l="f51" t="f54" r="f52" b="f53"/>
              <a:pathLst>
                <a:path w="1130724" h="565583">
                  <a:moveTo>
                    <a:pt x="f8" y="f5"/>
                  </a:moveTo>
                  <a:cubicBezTo>
                    <a:pt x="f9" y="f5"/>
                    <a:pt x="f6" y="f10"/>
                    <a:pt x="f6" y="f8"/>
                  </a:cubicBezTo>
                  <a:lnTo>
                    <a:pt x="f11" y="f7"/>
                  </a:lnTo>
                  <a:lnTo>
                    <a:pt x="f12" y="f7"/>
                  </a:lnTo>
                  <a:lnTo>
                    <a:pt x="f5" y="f8"/>
                  </a:lnTo>
                  <a:cubicBezTo>
                    <a:pt x="f5" y="f10"/>
                    <a:pt x="f10" y="f5"/>
                    <a:pt x="f8" y="f5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6" name="Oval 25">
              <a:extLst>
                <a:ext uri="{FF2B5EF4-FFF2-40B4-BE49-F238E27FC236}">
                  <a16:creationId xmlns:a16="http://schemas.microsoft.com/office/drawing/2014/main" id="{00E00436-49C7-4D74-92D4-6AB5CB3E32D0}"/>
                </a:ext>
              </a:extLst>
            </p:cNvPr>
            <p:cNvSpPr/>
            <p:nvPr/>
          </p:nvSpPr>
          <p:spPr>
            <a:xfrm>
              <a:off x="10291389" y="3549389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7" name="Oval 26">
              <a:extLst>
                <a:ext uri="{FF2B5EF4-FFF2-40B4-BE49-F238E27FC236}">
                  <a16:creationId xmlns:a16="http://schemas.microsoft.com/office/drawing/2014/main" id="{475DD896-F8B4-4E74-ABEA-6BC5DB5A541D}"/>
                </a:ext>
              </a:extLst>
            </p:cNvPr>
            <p:cNvSpPr/>
            <p:nvPr/>
          </p:nvSpPr>
          <p:spPr>
            <a:xfrm>
              <a:off x="10291389" y="2177872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8" name="Oval 27">
              <a:extLst>
                <a:ext uri="{FF2B5EF4-FFF2-40B4-BE49-F238E27FC236}">
                  <a16:creationId xmlns:a16="http://schemas.microsoft.com/office/drawing/2014/main" id="{745B2384-CAC2-4780-8346-000B0DD1E393}"/>
                </a:ext>
              </a:extLst>
            </p:cNvPr>
            <p:cNvSpPr/>
            <p:nvPr/>
          </p:nvSpPr>
          <p:spPr>
            <a:xfrm>
              <a:off x="10291389" y="806363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 28">
              <a:extLst>
                <a:ext uri="{FF2B5EF4-FFF2-40B4-BE49-F238E27FC236}">
                  <a16:creationId xmlns:a16="http://schemas.microsoft.com/office/drawing/2014/main" id="{B6BE42BE-D7FD-49F9-AF0A-1150C8F9FFEC}"/>
                </a:ext>
              </a:extLst>
            </p:cNvPr>
            <p:cNvSpPr/>
            <p:nvPr/>
          </p:nvSpPr>
          <p:spPr>
            <a:xfrm>
              <a:off x="10291389" y="0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3"/>
                <a:gd name="f8" fmla="val 21"/>
                <a:gd name="f9" fmla="val 1130703"/>
                <a:gd name="f10" fmla="val 211"/>
                <a:gd name="f11" fmla="val 312452"/>
                <a:gd name="f12" fmla="val 877603"/>
                <a:gd name="f13" fmla="val 565362"/>
                <a:gd name="f14" fmla="val 253121"/>
                <a:gd name="f15" fmla="+- 0 0 -90"/>
                <a:gd name="f16" fmla="*/ f3 1 1130724"/>
                <a:gd name="f17" fmla="*/ f4 1 565573"/>
                <a:gd name="f18" fmla="+- f7 0 f5"/>
                <a:gd name="f19" fmla="+- f6 0 f5"/>
                <a:gd name="f20" fmla="*/ f15 f0 1"/>
                <a:gd name="f21" fmla="*/ f19 1 1130724"/>
                <a:gd name="f22" fmla="*/ f18 1 565573"/>
                <a:gd name="f23" fmla="*/ 21 f19 1"/>
                <a:gd name="f24" fmla="*/ 0 f18 1"/>
                <a:gd name="f25" fmla="*/ 1130703 f19 1"/>
                <a:gd name="f26" fmla="*/ 1130724 f19 1"/>
                <a:gd name="f27" fmla="*/ 211 f18 1"/>
                <a:gd name="f28" fmla="*/ 565362 f19 1"/>
                <a:gd name="f29" fmla="*/ 565573 f18 1"/>
                <a:gd name="f30" fmla="*/ 0 f19 1"/>
                <a:gd name="f31" fmla="*/ f20 1 f2"/>
                <a:gd name="f32" fmla="*/ f23 1 1130724"/>
                <a:gd name="f33" fmla="*/ f24 1 565573"/>
                <a:gd name="f34" fmla="*/ f25 1 1130724"/>
                <a:gd name="f35" fmla="*/ f26 1 1130724"/>
                <a:gd name="f36" fmla="*/ f27 1 565573"/>
                <a:gd name="f37" fmla="*/ f28 1 1130724"/>
                <a:gd name="f38" fmla="*/ f29 1 565573"/>
                <a:gd name="f39" fmla="*/ f30 1 1130724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4" h="565573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0" name="Freeform 29">
              <a:extLst>
                <a:ext uri="{FF2B5EF4-FFF2-40B4-BE49-F238E27FC236}">
                  <a16:creationId xmlns:a16="http://schemas.microsoft.com/office/drawing/2014/main" id="{97C229BD-757B-4229-B068-0EB807C7BD0A}"/>
                </a:ext>
              </a:extLst>
            </p:cNvPr>
            <p:cNvSpPr/>
            <p:nvPr/>
          </p:nvSpPr>
          <p:spPr>
            <a:xfrm>
              <a:off x="11654256" y="6295205"/>
              <a:ext cx="537740" cy="5627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562799"/>
                <a:gd name="f8" fmla="val 22"/>
                <a:gd name="f9" fmla="val 562578"/>
                <a:gd name="f10" fmla="val 289367"/>
                <a:gd name="f11" fmla="val 193796"/>
                <a:gd name="f12" fmla="val 61420"/>
                <a:gd name="f13" fmla="val 451422"/>
                <a:gd name="f14" fmla="val 8702"/>
                <a:gd name="f15" fmla="+- 0 0 -90"/>
                <a:gd name="f16" fmla="*/ f3 1 537744"/>
                <a:gd name="f17" fmla="*/ f4 1 562799"/>
                <a:gd name="f18" fmla="+- f7 0 f5"/>
                <a:gd name="f19" fmla="+- f6 0 f5"/>
                <a:gd name="f20" fmla="*/ f15 f0 1"/>
                <a:gd name="f21" fmla="*/ f19 1 537744"/>
                <a:gd name="f22" fmla="*/ f18 1 562799"/>
                <a:gd name="f23" fmla="*/ 537744 f19 1"/>
                <a:gd name="f24" fmla="*/ 0 f18 1"/>
                <a:gd name="f25" fmla="*/ 562799 f18 1"/>
                <a:gd name="f26" fmla="*/ 22 f19 1"/>
                <a:gd name="f27" fmla="*/ 0 f19 1"/>
                <a:gd name="f28" fmla="*/ 562578 f18 1"/>
                <a:gd name="f29" fmla="*/ 451422 f19 1"/>
                <a:gd name="f30" fmla="*/ 8702 f18 1"/>
                <a:gd name="f31" fmla="*/ f20 1 f2"/>
                <a:gd name="f32" fmla="*/ f23 1 537744"/>
                <a:gd name="f33" fmla="*/ f24 1 562799"/>
                <a:gd name="f34" fmla="*/ f25 1 562799"/>
                <a:gd name="f35" fmla="*/ f26 1 537744"/>
                <a:gd name="f36" fmla="*/ f27 1 537744"/>
                <a:gd name="f37" fmla="*/ f28 1 562799"/>
                <a:gd name="f38" fmla="*/ f29 1 537744"/>
                <a:gd name="f39" fmla="*/ f30 1 562799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7744" h="562799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1" name="Freeform 30">
              <a:extLst>
                <a:ext uri="{FF2B5EF4-FFF2-40B4-BE49-F238E27FC236}">
                  <a16:creationId xmlns:a16="http://schemas.microsoft.com/office/drawing/2014/main" id="{18EFBE2C-9A99-4FE5-AA7E-4790D4C86346}"/>
                </a:ext>
              </a:extLst>
            </p:cNvPr>
            <p:cNvSpPr/>
            <p:nvPr/>
          </p:nvSpPr>
          <p:spPr>
            <a:xfrm>
              <a:off x="11654256" y="4923687"/>
              <a:ext cx="537740" cy="1125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1125156"/>
                <a:gd name="f8" fmla="val 451422"/>
                <a:gd name="f9" fmla="val 1116454"/>
                <a:gd name="f10" fmla="val 193796"/>
                <a:gd name="f11" fmla="val 1063736"/>
                <a:gd name="f12" fmla="val 835789"/>
                <a:gd name="f13" fmla="val 562578"/>
                <a:gd name="f14" fmla="val 289367"/>
                <a:gd name="f15" fmla="val 61420"/>
                <a:gd name="f16" fmla="val 8702"/>
                <a:gd name="f17" fmla="+- 0 0 -90"/>
                <a:gd name="f18" fmla="*/ f3 1 537744"/>
                <a:gd name="f19" fmla="*/ f4 1 1125156"/>
                <a:gd name="f20" fmla="+- f7 0 f5"/>
                <a:gd name="f21" fmla="+- f6 0 f5"/>
                <a:gd name="f22" fmla="*/ f17 f0 1"/>
                <a:gd name="f23" fmla="*/ f21 1 537744"/>
                <a:gd name="f24" fmla="*/ f20 1 1125156"/>
                <a:gd name="f25" fmla="*/ 537744 f21 1"/>
                <a:gd name="f26" fmla="*/ 0 f20 1"/>
                <a:gd name="f27" fmla="*/ 1125156 f20 1"/>
                <a:gd name="f28" fmla="*/ 451422 f21 1"/>
                <a:gd name="f29" fmla="*/ 1116454 f20 1"/>
                <a:gd name="f30" fmla="*/ 0 f21 1"/>
                <a:gd name="f31" fmla="*/ 562578 f20 1"/>
                <a:gd name="f32" fmla="*/ 8702 f20 1"/>
                <a:gd name="f33" fmla="*/ f22 1 f2"/>
                <a:gd name="f34" fmla="*/ f25 1 537744"/>
                <a:gd name="f35" fmla="*/ f26 1 1125156"/>
                <a:gd name="f36" fmla="*/ f27 1 1125156"/>
                <a:gd name="f37" fmla="*/ f28 1 537744"/>
                <a:gd name="f38" fmla="*/ f29 1 1125156"/>
                <a:gd name="f39" fmla="*/ f30 1 537744"/>
                <a:gd name="f40" fmla="*/ f31 1 1125156"/>
                <a:gd name="f41" fmla="*/ f32 1 112515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7744" h="1125156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2" name="Freeform 31">
              <a:extLst>
                <a:ext uri="{FF2B5EF4-FFF2-40B4-BE49-F238E27FC236}">
                  <a16:creationId xmlns:a16="http://schemas.microsoft.com/office/drawing/2014/main" id="{23E487DD-AFFD-4BAF-90A5-3D2C0866374D}"/>
                </a:ext>
              </a:extLst>
            </p:cNvPr>
            <p:cNvSpPr/>
            <p:nvPr/>
          </p:nvSpPr>
          <p:spPr>
            <a:xfrm>
              <a:off x="11654256" y="3552169"/>
              <a:ext cx="537740" cy="1125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1125156"/>
                <a:gd name="f8" fmla="val 451422"/>
                <a:gd name="f9" fmla="val 1116454"/>
                <a:gd name="f10" fmla="val 193796"/>
                <a:gd name="f11" fmla="val 1063736"/>
                <a:gd name="f12" fmla="val 835789"/>
                <a:gd name="f13" fmla="val 562578"/>
                <a:gd name="f14" fmla="val 289367"/>
                <a:gd name="f15" fmla="val 61420"/>
                <a:gd name="f16" fmla="val 8702"/>
                <a:gd name="f17" fmla="+- 0 0 -90"/>
                <a:gd name="f18" fmla="*/ f3 1 537744"/>
                <a:gd name="f19" fmla="*/ f4 1 1125156"/>
                <a:gd name="f20" fmla="+- f7 0 f5"/>
                <a:gd name="f21" fmla="+- f6 0 f5"/>
                <a:gd name="f22" fmla="*/ f17 f0 1"/>
                <a:gd name="f23" fmla="*/ f21 1 537744"/>
                <a:gd name="f24" fmla="*/ f20 1 1125156"/>
                <a:gd name="f25" fmla="*/ 537744 f21 1"/>
                <a:gd name="f26" fmla="*/ 0 f20 1"/>
                <a:gd name="f27" fmla="*/ 1125156 f20 1"/>
                <a:gd name="f28" fmla="*/ 451422 f21 1"/>
                <a:gd name="f29" fmla="*/ 1116454 f20 1"/>
                <a:gd name="f30" fmla="*/ 0 f21 1"/>
                <a:gd name="f31" fmla="*/ 562578 f20 1"/>
                <a:gd name="f32" fmla="*/ 8702 f20 1"/>
                <a:gd name="f33" fmla="*/ f22 1 f2"/>
                <a:gd name="f34" fmla="*/ f25 1 537744"/>
                <a:gd name="f35" fmla="*/ f26 1 1125156"/>
                <a:gd name="f36" fmla="*/ f27 1 1125156"/>
                <a:gd name="f37" fmla="*/ f28 1 537744"/>
                <a:gd name="f38" fmla="*/ f29 1 1125156"/>
                <a:gd name="f39" fmla="*/ f30 1 537744"/>
                <a:gd name="f40" fmla="*/ f31 1 1125156"/>
                <a:gd name="f41" fmla="*/ f32 1 112515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7744" h="1125156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F649B92C-60CB-4331-8A71-FEE5AEE30C83}"/>
                </a:ext>
              </a:extLst>
            </p:cNvPr>
            <p:cNvSpPr/>
            <p:nvPr/>
          </p:nvSpPr>
          <p:spPr>
            <a:xfrm>
              <a:off x="11654256" y="2180661"/>
              <a:ext cx="537740" cy="1125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1125156"/>
                <a:gd name="f8" fmla="val 451422"/>
                <a:gd name="f9" fmla="val 1116454"/>
                <a:gd name="f10" fmla="val 193796"/>
                <a:gd name="f11" fmla="val 1063736"/>
                <a:gd name="f12" fmla="val 835789"/>
                <a:gd name="f13" fmla="val 562578"/>
                <a:gd name="f14" fmla="val 289367"/>
                <a:gd name="f15" fmla="val 61420"/>
                <a:gd name="f16" fmla="val 8702"/>
                <a:gd name="f17" fmla="+- 0 0 -90"/>
                <a:gd name="f18" fmla="*/ f3 1 537744"/>
                <a:gd name="f19" fmla="*/ f4 1 1125156"/>
                <a:gd name="f20" fmla="+- f7 0 f5"/>
                <a:gd name="f21" fmla="+- f6 0 f5"/>
                <a:gd name="f22" fmla="*/ f17 f0 1"/>
                <a:gd name="f23" fmla="*/ f21 1 537744"/>
                <a:gd name="f24" fmla="*/ f20 1 1125156"/>
                <a:gd name="f25" fmla="*/ 537744 f21 1"/>
                <a:gd name="f26" fmla="*/ 0 f20 1"/>
                <a:gd name="f27" fmla="*/ 1125156 f20 1"/>
                <a:gd name="f28" fmla="*/ 451422 f21 1"/>
                <a:gd name="f29" fmla="*/ 1116454 f20 1"/>
                <a:gd name="f30" fmla="*/ 0 f21 1"/>
                <a:gd name="f31" fmla="*/ 562578 f20 1"/>
                <a:gd name="f32" fmla="*/ 8702 f20 1"/>
                <a:gd name="f33" fmla="*/ f22 1 f2"/>
                <a:gd name="f34" fmla="*/ f25 1 537744"/>
                <a:gd name="f35" fmla="*/ f26 1 1125156"/>
                <a:gd name="f36" fmla="*/ f27 1 1125156"/>
                <a:gd name="f37" fmla="*/ f28 1 537744"/>
                <a:gd name="f38" fmla="*/ f29 1 1125156"/>
                <a:gd name="f39" fmla="*/ f30 1 537744"/>
                <a:gd name="f40" fmla="*/ f31 1 1125156"/>
                <a:gd name="f41" fmla="*/ f32 1 112515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7744" h="1125156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4" name="Freeform 33">
              <a:extLst>
                <a:ext uri="{FF2B5EF4-FFF2-40B4-BE49-F238E27FC236}">
                  <a16:creationId xmlns:a16="http://schemas.microsoft.com/office/drawing/2014/main" id="{046BEF1E-A854-4157-B0D0-6AFDEEDA1AC5}"/>
                </a:ext>
              </a:extLst>
            </p:cNvPr>
            <p:cNvSpPr/>
            <p:nvPr/>
          </p:nvSpPr>
          <p:spPr>
            <a:xfrm>
              <a:off x="11654256" y="809143"/>
              <a:ext cx="537740" cy="1125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1125156"/>
                <a:gd name="f8" fmla="val 451422"/>
                <a:gd name="f9" fmla="val 1116454"/>
                <a:gd name="f10" fmla="val 193796"/>
                <a:gd name="f11" fmla="val 1063736"/>
                <a:gd name="f12" fmla="val 835789"/>
                <a:gd name="f13" fmla="val 562578"/>
                <a:gd name="f14" fmla="val 289367"/>
                <a:gd name="f15" fmla="val 61420"/>
                <a:gd name="f16" fmla="val 8702"/>
                <a:gd name="f17" fmla="+- 0 0 -90"/>
                <a:gd name="f18" fmla="*/ f3 1 537744"/>
                <a:gd name="f19" fmla="*/ f4 1 1125156"/>
                <a:gd name="f20" fmla="+- f7 0 f5"/>
                <a:gd name="f21" fmla="+- f6 0 f5"/>
                <a:gd name="f22" fmla="*/ f17 f0 1"/>
                <a:gd name="f23" fmla="*/ f21 1 537744"/>
                <a:gd name="f24" fmla="*/ f20 1 1125156"/>
                <a:gd name="f25" fmla="*/ 537744 f21 1"/>
                <a:gd name="f26" fmla="*/ 0 f20 1"/>
                <a:gd name="f27" fmla="*/ 1125156 f20 1"/>
                <a:gd name="f28" fmla="*/ 451422 f21 1"/>
                <a:gd name="f29" fmla="*/ 1116454 f20 1"/>
                <a:gd name="f30" fmla="*/ 0 f21 1"/>
                <a:gd name="f31" fmla="*/ 562578 f20 1"/>
                <a:gd name="f32" fmla="*/ 8702 f20 1"/>
                <a:gd name="f33" fmla="*/ f22 1 f2"/>
                <a:gd name="f34" fmla="*/ f25 1 537744"/>
                <a:gd name="f35" fmla="*/ f26 1 1125156"/>
                <a:gd name="f36" fmla="*/ f27 1 1125156"/>
                <a:gd name="f37" fmla="*/ f28 1 537744"/>
                <a:gd name="f38" fmla="*/ f29 1 1125156"/>
                <a:gd name="f39" fmla="*/ f30 1 537744"/>
                <a:gd name="f40" fmla="*/ f31 1 1125156"/>
                <a:gd name="f41" fmla="*/ f32 1 112515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7744" h="1125156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5" name="Freeform 34">
              <a:extLst>
                <a:ext uri="{FF2B5EF4-FFF2-40B4-BE49-F238E27FC236}">
                  <a16:creationId xmlns:a16="http://schemas.microsoft.com/office/drawing/2014/main" id="{A1B8F8A6-8D61-4424-A5DA-58CA3D0829B3}"/>
                </a:ext>
              </a:extLst>
            </p:cNvPr>
            <p:cNvSpPr/>
            <p:nvPr/>
          </p:nvSpPr>
          <p:spPr>
            <a:xfrm>
              <a:off x="11654256" y="0"/>
              <a:ext cx="537740" cy="5627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562788"/>
                <a:gd name="f8" fmla="val 21"/>
                <a:gd name="f9" fmla="val 451422"/>
                <a:gd name="f10" fmla="val 554086"/>
                <a:gd name="f11" fmla="val 193796"/>
                <a:gd name="f12" fmla="val 501368"/>
                <a:gd name="f13" fmla="val 273421"/>
                <a:gd name="f14" fmla="val 211"/>
                <a:gd name="f15" fmla="+- 0 0 -90"/>
                <a:gd name="f16" fmla="*/ f3 1 537744"/>
                <a:gd name="f17" fmla="*/ f4 1 562788"/>
                <a:gd name="f18" fmla="+- f7 0 f5"/>
                <a:gd name="f19" fmla="+- f6 0 f5"/>
                <a:gd name="f20" fmla="*/ f15 f0 1"/>
                <a:gd name="f21" fmla="*/ f19 1 537744"/>
                <a:gd name="f22" fmla="*/ f18 1 562788"/>
                <a:gd name="f23" fmla="*/ 21 f19 1"/>
                <a:gd name="f24" fmla="*/ 0 f18 1"/>
                <a:gd name="f25" fmla="*/ 537744 f19 1"/>
                <a:gd name="f26" fmla="*/ 562788 f18 1"/>
                <a:gd name="f27" fmla="*/ 451422 f19 1"/>
                <a:gd name="f28" fmla="*/ 554086 f18 1"/>
                <a:gd name="f29" fmla="*/ 0 f19 1"/>
                <a:gd name="f30" fmla="*/ 211 f18 1"/>
                <a:gd name="f31" fmla="*/ f20 1 f2"/>
                <a:gd name="f32" fmla="*/ f23 1 537744"/>
                <a:gd name="f33" fmla="*/ f24 1 562788"/>
                <a:gd name="f34" fmla="*/ f25 1 537744"/>
                <a:gd name="f35" fmla="*/ f26 1 562788"/>
                <a:gd name="f36" fmla="*/ f27 1 537744"/>
                <a:gd name="f37" fmla="*/ f28 1 562788"/>
                <a:gd name="f38" fmla="*/ f29 1 537744"/>
                <a:gd name="f39" fmla="*/ f30 1 562788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7744" h="562788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41E504C3-7351-472E-9CB1-39880C4F05A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2F247A23-A49B-4EE3-B239-0946977883D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4EB2D659-750C-464D-BD1D-99EAD6852A4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7DB58F-7104-4E54-8548-D3F2A0BC186E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12915505-E39A-4D24-8B87-E4B05952670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AC4898E8-D476-49B9-A703-2614957FEE4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7087166" y="6141082"/>
            <a:ext cx="813816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EE201815-7C58-4387-85E3-7E2B4CF9CF66}" type="slidenum">
              <a:t>‹#›</a:t>
            </a:fld>
            <a:endParaRPr lang="en-US"/>
          </a:p>
        </p:txBody>
      </p:sp>
      <p:cxnSp>
        <p:nvCxnSpPr>
          <p:cNvPr id="21" name="Straight Connector 6">
            <a:extLst>
              <a:ext uri="{FF2B5EF4-FFF2-40B4-BE49-F238E27FC236}">
                <a16:creationId xmlns:a16="http://schemas.microsoft.com/office/drawing/2014/main" id="{093DD4F3-74A7-4AA5-BFEB-7DBC78051EEF}"/>
              </a:ext>
            </a:extLst>
          </p:cNvPr>
          <p:cNvCxnSpPr/>
          <p:nvPr/>
        </p:nvCxnSpPr>
        <p:spPr>
          <a:xfrm>
            <a:off x="565154" y="6087105"/>
            <a:ext cx="7335828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143403437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8">
            <a:extLst>
              <a:ext uri="{FF2B5EF4-FFF2-40B4-BE49-F238E27FC236}">
                <a16:creationId xmlns:a16="http://schemas.microsoft.com/office/drawing/2014/main" id="{8D4F6D9A-8E42-4199-8F15-1A1247BC72F0}"/>
              </a:ext>
            </a:extLst>
          </p:cNvPr>
          <p:cNvGrpSpPr/>
          <p:nvPr/>
        </p:nvGrpSpPr>
        <p:grpSpPr>
          <a:xfrm>
            <a:off x="6201387" y="0"/>
            <a:ext cx="5990618" cy="6857999"/>
            <a:chOff x="6201387" y="0"/>
            <a:chExt cx="5990618" cy="6857999"/>
          </a:xfrm>
        </p:grpSpPr>
        <p:sp>
          <p:nvSpPr>
            <p:cNvPr id="3" name="Oval 39">
              <a:extLst>
                <a:ext uri="{FF2B5EF4-FFF2-40B4-BE49-F238E27FC236}">
                  <a16:creationId xmlns:a16="http://schemas.microsoft.com/office/drawing/2014/main" id="{BBAE8CBB-8AF7-43FC-852C-1028B5230488}"/>
                </a:ext>
              </a:extLst>
            </p:cNvPr>
            <p:cNvSpPr/>
            <p:nvPr/>
          </p:nvSpPr>
          <p:spPr>
            <a:xfrm>
              <a:off x="6201387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4" name="Freeform 40">
              <a:extLst>
                <a:ext uri="{FF2B5EF4-FFF2-40B4-BE49-F238E27FC236}">
                  <a16:creationId xmlns:a16="http://schemas.microsoft.com/office/drawing/2014/main" id="{F57E28FF-825F-4B70-86A4-9518C67ADB8D}"/>
                </a:ext>
              </a:extLst>
            </p:cNvPr>
            <p:cNvSpPr/>
            <p:nvPr/>
          </p:nvSpPr>
          <p:spPr>
            <a:xfrm>
              <a:off x="6201387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5"/>
                <a:gd name="f7" fmla="val 565575"/>
                <a:gd name="f8" fmla="val 21"/>
                <a:gd name="f9" fmla="val 1130704"/>
                <a:gd name="f10" fmla="val 213"/>
                <a:gd name="f11" fmla="val 312454"/>
                <a:gd name="f12" fmla="val 877604"/>
                <a:gd name="f13" fmla="val 565362"/>
                <a:gd name="f14" fmla="val 253121"/>
                <a:gd name="f15" fmla="+- 0 0 -90"/>
                <a:gd name="f16" fmla="*/ f3 1 1130725"/>
                <a:gd name="f17" fmla="*/ f4 1 565575"/>
                <a:gd name="f18" fmla="+- f7 0 f5"/>
                <a:gd name="f19" fmla="+- f6 0 f5"/>
                <a:gd name="f20" fmla="*/ f15 f0 1"/>
                <a:gd name="f21" fmla="*/ f19 1 1130725"/>
                <a:gd name="f22" fmla="*/ f18 1 565575"/>
                <a:gd name="f23" fmla="*/ 21 f19 1"/>
                <a:gd name="f24" fmla="*/ 0 f18 1"/>
                <a:gd name="f25" fmla="*/ 1130704 f19 1"/>
                <a:gd name="f26" fmla="*/ 1130725 f19 1"/>
                <a:gd name="f27" fmla="*/ 213 f18 1"/>
                <a:gd name="f28" fmla="*/ 565362 f19 1"/>
                <a:gd name="f29" fmla="*/ 565575 f18 1"/>
                <a:gd name="f30" fmla="*/ 0 f19 1"/>
                <a:gd name="f31" fmla="*/ f20 1 f2"/>
                <a:gd name="f32" fmla="*/ f23 1 1130725"/>
                <a:gd name="f33" fmla="*/ f24 1 565575"/>
                <a:gd name="f34" fmla="*/ f25 1 1130725"/>
                <a:gd name="f35" fmla="*/ f26 1 1130725"/>
                <a:gd name="f36" fmla="*/ f27 1 565575"/>
                <a:gd name="f37" fmla="*/ f28 1 1130725"/>
                <a:gd name="f38" fmla="*/ f29 1 565575"/>
                <a:gd name="f39" fmla="*/ f30 1 1130725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5" h="565575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5" name="Freeform 41">
              <a:extLst>
                <a:ext uri="{FF2B5EF4-FFF2-40B4-BE49-F238E27FC236}">
                  <a16:creationId xmlns:a16="http://schemas.microsoft.com/office/drawing/2014/main" id="{D208579F-B2FE-4A1E-BAB1-B8EFD74345CD}"/>
                </a:ext>
              </a:extLst>
            </p:cNvPr>
            <p:cNvSpPr/>
            <p:nvPr/>
          </p:nvSpPr>
          <p:spPr>
            <a:xfrm>
              <a:off x="7564255" y="6292425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3"/>
                <a:gd name="f7" fmla="val 565575"/>
                <a:gd name="f8" fmla="val 565362"/>
                <a:gd name="f9" fmla="val 877602"/>
                <a:gd name="f10" fmla="val 253121"/>
                <a:gd name="f11" fmla="val 1130702"/>
                <a:gd name="f12" fmla="val 21"/>
                <a:gd name="f13" fmla="val 253120"/>
                <a:gd name="f14" fmla="+- 0 0 -90"/>
                <a:gd name="f15" fmla="*/ f3 1 1130723"/>
                <a:gd name="f16" fmla="*/ f4 1 565575"/>
                <a:gd name="f17" fmla="+- f7 0 f5"/>
                <a:gd name="f18" fmla="+- f6 0 f5"/>
                <a:gd name="f19" fmla="*/ f14 f0 1"/>
                <a:gd name="f20" fmla="*/ f18 1 1130723"/>
                <a:gd name="f21" fmla="*/ f17 1 565575"/>
                <a:gd name="f22" fmla="*/ 565362 f18 1"/>
                <a:gd name="f23" fmla="*/ 0 f17 1"/>
                <a:gd name="f24" fmla="*/ 1130723 f18 1"/>
                <a:gd name="f25" fmla="*/ 565362 f17 1"/>
                <a:gd name="f26" fmla="*/ 1130702 f18 1"/>
                <a:gd name="f27" fmla="*/ 565575 f17 1"/>
                <a:gd name="f28" fmla="*/ 21 f18 1"/>
                <a:gd name="f29" fmla="*/ 0 f18 1"/>
                <a:gd name="f30" fmla="*/ f19 1 f2"/>
                <a:gd name="f31" fmla="*/ f22 1 1130723"/>
                <a:gd name="f32" fmla="*/ f23 1 565575"/>
                <a:gd name="f33" fmla="*/ f24 1 1130723"/>
                <a:gd name="f34" fmla="*/ f25 1 565575"/>
                <a:gd name="f35" fmla="*/ f26 1 1130723"/>
                <a:gd name="f36" fmla="*/ f27 1 565575"/>
                <a:gd name="f37" fmla="*/ f28 1 1130723"/>
                <a:gd name="f38" fmla="*/ f29 1 1130723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0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1"/>
                </a:cxn>
                <a:cxn ang="f43">
                  <a:pos x="f63" y="f59"/>
                </a:cxn>
                <a:cxn ang="f43">
                  <a:pos x="f56" y="f57"/>
                </a:cxn>
              </a:cxnLst>
              <a:rect l="f52" t="f55" r="f53" b="f54"/>
              <a:pathLst>
                <a:path w="1130723" h="565575">
                  <a:moveTo>
                    <a:pt x="f8" y="f5"/>
                  </a:moveTo>
                  <a:cubicBezTo>
                    <a:pt x="f9" y="f5"/>
                    <a:pt x="f6" y="f10"/>
                    <a:pt x="f6" y="f8"/>
                  </a:cubicBezTo>
                  <a:lnTo>
                    <a:pt x="f11" y="f7"/>
                  </a:lnTo>
                  <a:lnTo>
                    <a:pt x="f12" y="f7"/>
                  </a:lnTo>
                  <a:lnTo>
                    <a:pt x="f5" y="f8"/>
                  </a:lnTo>
                  <a:cubicBezTo>
                    <a:pt x="f5" y="f10"/>
                    <a:pt x="f13" y="f5"/>
                    <a:pt x="f8" y="f5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6" name="Oval 42">
              <a:extLst>
                <a:ext uri="{FF2B5EF4-FFF2-40B4-BE49-F238E27FC236}">
                  <a16:creationId xmlns:a16="http://schemas.microsoft.com/office/drawing/2014/main" id="{BD741044-5502-4208-9A47-3C5AAF4222D7}"/>
                </a:ext>
              </a:extLst>
            </p:cNvPr>
            <p:cNvSpPr/>
            <p:nvPr/>
          </p:nvSpPr>
          <p:spPr>
            <a:xfrm>
              <a:off x="7564255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7" name="Oval 43">
              <a:extLst>
                <a:ext uri="{FF2B5EF4-FFF2-40B4-BE49-F238E27FC236}">
                  <a16:creationId xmlns:a16="http://schemas.microsoft.com/office/drawing/2014/main" id="{45594129-E5F6-4D73-BEDF-8EC3B1FC43A4}"/>
                </a:ext>
              </a:extLst>
            </p:cNvPr>
            <p:cNvSpPr/>
            <p:nvPr/>
          </p:nvSpPr>
          <p:spPr>
            <a:xfrm>
              <a:off x="7564255" y="2177881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8" name="Oval 44">
              <a:extLst>
                <a:ext uri="{FF2B5EF4-FFF2-40B4-BE49-F238E27FC236}">
                  <a16:creationId xmlns:a16="http://schemas.microsoft.com/office/drawing/2014/main" id="{7680334C-3EA8-460D-8754-1FB0B07341B2}"/>
                </a:ext>
              </a:extLst>
            </p:cNvPr>
            <p:cNvSpPr/>
            <p:nvPr/>
          </p:nvSpPr>
          <p:spPr>
            <a:xfrm>
              <a:off x="7564255" y="806363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 45">
              <a:extLst>
                <a:ext uri="{FF2B5EF4-FFF2-40B4-BE49-F238E27FC236}">
                  <a16:creationId xmlns:a16="http://schemas.microsoft.com/office/drawing/2014/main" id="{8CD89D75-48BC-4308-BF5E-72345BA3DA6D}"/>
                </a:ext>
              </a:extLst>
            </p:cNvPr>
            <p:cNvSpPr/>
            <p:nvPr/>
          </p:nvSpPr>
          <p:spPr>
            <a:xfrm>
              <a:off x="7564255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5"/>
                <a:gd name="f7" fmla="val 565575"/>
                <a:gd name="f8" fmla="val 21"/>
                <a:gd name="f9" fmla="val 1130704"/>
                <a:gd name="f10" fmla="val 213"/>
                <a:gd name="f11" fmla="val 312454"/>
                <a:gd name="f12" fmla="val 877603"/>
                <a:gd name="f13" fmla="val 565363"/>
                <a:gd name="f14" fmla="val 253121"/>
                <a:gd name="f15" fmla="+- 0 0 -90"/>
                <a:gd name="f16" fmla="*/ f3 1 1130725"/>
                <a:gd name="f17" fmla="*/ f4 1 565575"/>
                <a:gd name="f18" fmla="+- f7 0 f5"/>
                <a:gd name="f19" fmla="+- f6 0 f5"/>
                <a:gd name="f20" fmla="*/ f15 f0 1"/>
                <a:gd name="f21" fmla="*/ f19 1 1130725"/>
                <a:gd name="f22" fmla="*/ f18 1 565575"/>
                <a:gd name="f23" fmla="*/ 21 f19 1"/>
                <a:gd name="f24" fmla="*/ 0 f18 1"/>
                <a:gd name="f25" fmla="*/ 1130704 f19 1"/>
                <a:gd name="f26" fmla="*/ 1130725 f19 1"/>
                <a:gd name="f27" fmla="*/ 213 f18 1"/>
                <a:gd name="f28" fmla="*/ 565363 f19 1"/>
                <a:gd name="f29" fmla="*/ 565575 f18 1"/>
                <a:gd name="f30" fmla="*/ 0 f19 1"/>
                <a:gd name="f31" fmla="*/ f20 1 f2"/>
                <a:gd name="f32" fmla="*/ f23 1 1130725"/>
                <a:gd name="f33" fmla="*/ f24 1 565575"/>
                <a:gd name="f34" fmla="*/ f25 1 1130725"/>
                <a:gd name="f35" fmla="*/ f26 1 1130725"/>
                <a:gd name="f36" fmla="*/ f27 1 565575"/>
                <a:gd name="f37" fmla="*/ f28 1 1130725"/>
                <a:gd name="f38" fmla="*/ f29 1 565575"/>
                <a:gd name="f39" fmla="*/ f30 1 1130725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5" h="565575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0" name="Freeform 46">
              <a:extLst>
                <a:ext uri="{FF2B5EF4-FFF2-40B4-BE49-F238E27FC236}">
                  <a16:creationId xmlns:a16="http://schemas.microsoft.com/office/drawing/2014/main" id="{A5E756C8-B238-4DCE-BDF8-2DF342BE0900}"/>
                </a:ext>
              </a:extLst>
            </p:cNvPr>
            <p:cNvSpPr/>
            <p:nvPr/>
          </p:nvSpPr>
          <p:spPr>
            <a:xfrm>
              <a:off x="8927113" y="6292425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5"/>
                <a:gd name="f8" fmla="val 565362"/>
                <a:gd name="f9" fmla="val 877603"/>
                <a:gd name="f10" fmla="val 253121"/>
                <a:gd name="f11" fmla="val 1130703"/>
                <a:gd name="f12" fmla="val 22"/>
                <a:gd name="f13" fmla="+- 0 0 -90"/>
                <a:gd name="f14" fmla="*/ f3 1 1130724"/>
                <a:gd name="f15" fmla="*/ f4 1 565575"/>
                <a:gd name="f16" fmla="+- f7 0 f5"/>
                <a:gd name="f17" fmla="+- f6 0 f5"/>
                <a:gd name="f18" fmla="*/ f13 f0 1"/>
                <a:gd name="f19" fmla="*/ f17 1 1130724"/>
                <a:gd name="f20" fmla="*/ f16 1 565575"/>
                <a:gd name="f21" fmla="*/ 565362 f17 1"/>
                <a:gd name="f22" fmla="*/ 0 f16 1"/>
                <a:gd name="f23" fmla="*/ 1130724 f17 1"/>
                <a:gd name="f24" fmla="*/ 565362 f16 1"/>
                <a:gd name="f25" fmla="*/ 1130703 f17 1"/>
                <a:gd name="f26" fmla="*/ 565575 f16 1"/>
                <a:gd name="f27" fmla="*/ 22 f17 1"/>
                <a:gd name="f28" fmla="*/ 0 f17 1"/>
                <a:gd name="f29" fmla="*/ f18 1 f2"/>
                <a:gd name="f30" fmla="*/ f21 1 1130724"/>
                <a:gd name="f31" fmla="*/ f22 1 565575"/>
                <a:gd name="f32" fmla="*/ f23 1 1130724"/>
                <a:gd name="f33" fmla="*/ f24 1 565575"/>
                <a:gd name="f34" fmla="*/ f25 1 1130724"/>
                <a:gd name="f35" fmla="*/ f26 1 565575"/>
                <a:gd name="f36" fmla="*/ f27 1 1130724"/>
                <a:gd name="f37" fmla="*/ f28 1 1130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19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0"/>
                </a:cxn>
                <a:cxn ang="f42">
                  <a:pos x="f62" y="f58"/>
                </a:cxn>
                <a:cxn ang="f42">
                  <a:pos x="f55" y="f56"/>
                </a:cxn>
              </a:cxnLst>
              <a:rect l="f51" t="f54" r="f52" b="f53"/>
              <a:pathLst>
                <a:path w="1130724" h="565575">
                  <a:moveTo>
                    <a:pt x="f8" y="f5"/>
                  </a:moveTo>
                  <a:cubicBezTo>
                    <a:pt x="f9" y="f5"/>
                    <a:pt x="f6" y="f10"/>
                    <a:pt x="f6" y="f8"/>
                  </a:cubicBezTo>
                  <a:lnTo>
                    <a:pt x="f11" y="f7"/>
                  </a:lnTo>
                  <a:lnTo>
                    <a:pt x="f12" y="f7"/>
                  </a:lnTo>
                  <a:lnTo>
                    <a:pt x="f5" y="f8"/>
                  </a:lnTo>
                  <a:cubicBezTo>
                    <a:pt x="f5" y="f10"/>
                    <a:pt x="f10" y="f5"/>
                    <a:pt x="f8" y="f5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1" name="Oval 47">
              <a:extLst>
                <a:ext uri="{FF2B5EF4-FFF2-40B4-BE49-F238E27FC236}">
                  <a16:creationId xmlns:a16="http://schemas.microsoft.com/office/drawing/2014/main" id="{7E395388-7E2D-47A0-A6E8-86D5D730F73D}"/>
                </a:ext>
              </a:extLst>
            </p:cNvPr>
            <p:cNvSpPr/>
            <p:nvPr/>
          </p:nvSpPr>
          <p:spPr>
            <a:xfrm>
              <a:off x="8927113" y="4920907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2" name="Oval 48">
              <a:extLst>
                <a:ext uri="{FF2B5EF4-FFF2-40B4-BE49-F238E27FC236}">
                  <a16:creationId xmlns:a16="http://schemas.microsoft.com/office/drawing/2014/main" id="{64EEDD26-9A21-4718-BB7E-9316D6DD8BBA}"/>
                </a:ext>
              </a:extLst>
            </p:cNvPr>
            <p:cNvSpPr/>
            <p:nvPr/>
          </p:nvSpPr>
          <p:spPr>
            <a:xfrm>
              <a:off x="8927113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3" name="Oval 49">
              <a:extLst>
                <a:ext uri="{FF2B5EF4-FFF2-40B4-BE49-F238E27FC236}">
                  <a16:creationId xmlns:a16="http://schemas.microsoft.com/office/drawing/2014/main" id="{1D2029AD-CE01-430E-9F3D-170589B53BCF}"/>
                </a:ext>
              </a:extLst>
            </p:cNvPr>
            <p:cNvSpPr/>
            <p:nvPr/>
          </p:nvSpPr>
          <p:spPr>
            <a:xfrm>
              <a:off x="8927113" y="2177881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4" name="Oval 50">
              <a:extLst>
                <a:ext uri="{FF2B5EF4-FFF2-40B4-BE49-F238E27FC236}">
                  <a16:creationId xmlns:a16="http://schemas.microsoft.com/office/drawing/2014/main" id="{7C5F2357-9535-4EB8-B3F0-56811D0503CC}"/>
                </a:ext>
              </a:extLst>
            </p:cNvPr>
            <p:cNvSpPr/>
            <p:nvPr/>
          </p:nvSpPr>
          <p:spPr>
            <a:xfrm>
              <a:off x="8927113" y="806363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5" name="Freeform 51">
              <a:extLst>
                <a:ext uri="{FF2B5EF4-FFF2-40B4-BE49-F238E27FC236}">
                  <a16:creationId xmlns:a16="http://schemas.microsoft.com/office/drawing/2014/main" id="{DFBE6EB7-948C-4CF9-92A6-8DF98147B561}"/>
                </a:ext>
              </a:extLst>
            </p:cNvPr>
            <p:cNvSpPr/>
            <p:nvPr/>
          </p:nvSpPr>
          <p:spPr>
            <a:xfrm>
              <a:off x="8927113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6"/>
                <a:gd name="f7" fmla="val 565576"/>
                <a:gd name="f8" fmla="val 22"/>
                <a:gd name="f9" fmla="val 1130704"/>
                <a:gd name="f10" fmla="val 214"/>
                <a:gd name="f11" fmla="val 312455"/>
                <a:gd name="f12" fmla="val 877604"/>
                <a:gd name="f13" fmla="val 565363"/>
                <a:gd name="f14" fmla="val 253122"/>
                <a:gd name="f15" fmla="+- 0 0 -90"/>
                <a:gd name="f16" fmla="*/ f3 1 1130726"/>
                <a:gd name="f17" fmla="*/ f4 1 565576"/>
                <a:gd name="f18" fmla="+- f7 0 f5"/>
                <a:gd name="f19" fmla="+- f6 0 f5"/>
                <a:gd name="f20" fmla="*/ f15 f0 1"/>
                <a:gd name="f21" fmla="*/ f19 1 1130726"/>
                <a:gd name="f22" fmla="*/ f18 1 565576"/>
                <a:gd name="f23" fmla="*/ 22 f19 1"/>
                <a:gd name="f24" fmla="*/ 0 f18 1"/>
                <a:gd name="f25" fmla="*/ 1130704 f19 1"/>
                <a:gd name="f26" fmla="*/ 1130726 f19 1"/>
                <a:gd name="f27" fmla="*/ 214 f18 1"/>
                <a:gd name="f28" fmla="*/ 565363 f19 1"/>
                <a:gd name="f29" fmla="*/ 565576 f18 1"/>
                <a:gd name="f30" fmla="*/ 0 f19 1"/>
                <a:gd name="f31" fmla="*/ f20 1 f2"/>
                <a:gd name="f32" fmla="*/ f23 1 1130726"/>
                <a:gd name="f33" fmla="*/ f24 1 565576"/>
                <a:gd name="f34" fmla="*/ f25 1 1130726"/>
                <a:gd name="f35" fmla="*/ f26 1 1130726"/>
                <a:gd name="f36" fmla="*/ f27 1 565576"/>
                <a:gd name="f37" fmla="*/ f28 1 1130726"/>
                <a:gd name="f38" fmla="*/ f29 1 565576"/>
                <a:gd name="f39" fmla="*/ f30 1 1130726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6" h="565576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6" name="Freeform 52">
              <a:extLst>
                <a:ext uri="{FF2B5EF4-FFF2-40B4-BE49-F238E27FC236}">
                  <a16:creationId xmlns:a16="http://schemas.microsoft.com/office/drawing/2014/main" id="{83573FAC-667C-4CC9-B5DC-5EFCBAFDECEC}"/>
                </a:ext>
              </a:extLst>
            </p:cNvPr>
            <p:cNvSpPr/>
            <p:nvPr/>
          </p:nvSpPr>
          <p:spPr>
            <a:xfrm>
              <a:off x="10289980" y="6292425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5"/>
                <a:gd name="f8" fmla="val 565362"/>
                <a:gd name="f9" fmla="val 877603"/>
                <a:gd name="f10" fmla="val 253121"/>
                <a:gd name="f11" fmla="val 1130703"/>
                <a:gd name="f12" fmla="val 21"/>
                <a:gd name="f13" fmla="+- 0 0 -90"/>
                <a:gd name="f14" fmla="*/ f3 1 1130724"/>
                <a:gd name="f15" fmla="*/ f4 1 565575"/>
                <a:gd name="f16" fmla="+- f7 0 f5"/>
                <a:gd name="f17" fmla="+- f6 0 f5"/>
                <a:gd name="f18" fmla="*/ f13 f0 1"/>
                <a:gd name="f19" fmla="*/ f17 1 1130724"/>
                <a:gd name="f20" fmla="*/ f16 1 565575"/>
                <a:gd name="f21" fmla="*/ 565362 f17 1"/>
                <a:gd name="f22" fmla="*/ 0 f16 1"/>
                <a:gd name="f23" fmla="*/ 1130724 f17 1"/>
                <a:gd name="f24" fmla="*/ 565362 f16 1"/>
                <a:gd name="f25" fmla="*/ 1130703 f17 1"/>
                <a:gd name="f26" fmla="*/ 565575 f16 1"/>
                <a:gd name="f27" fmla="*/ 21 f17 1"/>
                <a:gd name="f28" fmla="*/ 0 f17 1"/>
                <a:gd name="f29" fmla="*/ f18 1 f2"/>
                <a:gd name="f30" fmla="*/ f21 1 1130724"/>
                <a:gd name="f31" fmla="*/ f22 1 565575"/>
                <a:gd name="f32" fmla="*/ f23 1 1130724"/>
                <a:gd name="f33" fmla="*/ f24 1 565575"/>
                <a:gd name="f34" fmla="*/ f25 1 1130724"/>
                <a:gd name="f35" fmla="*/ f26 1 565575"/>
                <a:gd name="f36" fmla="*/ f27 1 1130724"/>
                <a:gd name="f37" fmla="*/ f28 1 1130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19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0"/>
                </a:cxn>
                <a:cxn ang="f42">
                  <a:pos x="f62" y="f58"/>
                </a:cxn>
                <a:cxn ang="f42">
                  <a:pos x="f55" y="f56"/>
                </a:cxn>
              </a:cxnLst>
              <a:rect l="f51" t="f54" r="f52" b="f53"/>
              <a:pathLst>
                <a:path w="1130724" h="565575">
                  <a:moveTo>
                    <a:pt x="f8" y="f5"/>
                  </a:moveTo>
                  <a:cubicBezTo>
                    <a:pt x="f9" y="f5"/>
                    <a:pt x="f6" y="f10"/>
                    <a:pt x="f6" y="f8"/>
                  </a:cubicBezTo>
                  <a:lnTo>
                    <a:pt x="f11" y="f7"/>
                  </a:lnTo>
                  <a:lnTo>
                    <a:pt x="f12" y="f7"/>
                  </a:lnTo>
                  <a:lnTo>
                    <a:pt x="f5" y="f8"/>
                  </a:lnTo>
                  <a:cubicBezTo>
                    <a:pt x="f5" y="f10"/>
                    <a:pt x="f10" y="f5"/>
                    <a:pt x="f8" y="f5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7" name="Oval 53">
              <a:extLst>
                <a:ext uri="{FF2B5EF4-FFF2-40B4-BE49-F238E27FC236}">
                  <a16:creationId xmlns:a16="http://schemas.microsoft.com/office/drawing/2014/main" id="{F51A19F9-FB07-4903-BD80-CBC4EF92B1DD}"/>
                </a:ext>
              </a:extLst>
            </p:cNvPr>
            <p:cNvSpPr/>
            <p:nvPr/>
          </p:nvSpPr>
          <p:spPr>
            <a:xfrm>
              <a:off x="10289980" y="4920907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8" name="Oval 54">
              <a:extLst>
                <a:ext uri="{FF2B5EF4-FFF2-40B4-BE49-F238E27FC236}">
                  <a16:creationId xmlns:a16="http://schemas.microsoft.com/office/drawing/2014/main" id="{41348157-8CFA-4F3E-896B-C5AAB114FF6B}"/>
                </a:ext>
              </a:extLst>
            </p:cNvPr>
            <p:cNvSpPr/>
            <p:nvPr/>
          </p:nvSpPr>
          <p:spPr>
            <a:xfrm>
              <a:off x="10289980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9" name="Oval 55">
              <a:extLst>
                <a:ext uri="{FF2B5EF4-FFF2-40B4-BE49-F238E27FC236}">
                  <a16:creationId xmlns:a16="http://schemas.microsoft.com/office/drawing/2014/main" id="{9E8EF1BB-476F-4F67-9E46-5C1050E6D7E4}"/>
                </a:ext>
              </a:extLst>
            </p:cNvPr>
            <p:cNvSpPr/>
            <p:nvPr/>
          </p:nvSpPr>
          <p:spPr>
            <a:xfrm>
              <a:off x="10289980" y="806363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0" name="Freeform 56">
              <a:extLst>
                <a:ext uri="{FF2B5EF4-FFF2-40B4-BE49-F238E27FC236}">
                  <a16:creationId xmlns:a16="http://schemas.microsoft.com/office/drawing/2014/main" id="{33A9D5A5-3096-4FAE-A613-D2A7A54EA345}"/>
                </a:ext>
              </a:extLst>
            </p:cNvPr>
            <p:cNvSpPr/>
            <p:nvPr/>
          </p:nvSpPr>
          <p:spPr>
            <a:xfrm>
              <a:off x="10289980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6"/>
                <a:gd name="f7" fmla="val 565576"/>
                <a:gd name="f8" fmla="val 21"/>
                <a:gd name="f9" fmla="val 1130704"/>
                <a:gd name="f10" fmla="val 214"/>
                <a:gd name="f11" fmla="val 312455"/>
                <a:gd name="f12" fmla="val 877604"/>
                <a:gd name="f13" fmla="val 565363"/>
                <a:gd name="f14" fmla="val 253122"/>
                <a:gd name="f15" fmla="+- 0 0 -90"/>
                <a:gd name="f16" fmla="*/ f3 1 1130726"/>
                <a:gd name="f17" fmla="*/ f4 1 565576"/>
                <a:gd name="f18" fmla="+- f7 0 f5"/>
                <a:gd name="f19" fmla="+- f6 0 f5"/>
                <a:gd name="f20" fmla="*/ f15 f0 1"/>
                <a:gd name="f21" fmla="*/ f19 1 1130726"/>
                <a:gd name="f22" fmla="*/ f18 1 565576"/>
                <a:gd name="f23" fmla="*/ 21 f19 1"/>
                <a:gd name="f24" fmla="*/ 0 f18 1"/>
                <a:gd name="f25" fmla="*/ 1130704 f19 1"/>
                <a:gd name="f26" fmla="*/ 1130726 f19 1"/>
                <a:gd name="f27" fmla="*/ 214 f18 1"/>
                <a:gd name="f28" fmla="*/ 565363 f19 1"/>
                <a:gd name="f29" fmla="*/ 565576 f18 1"/>
                <a:gd name="f30" fmla="*/ 0 f19 1"/>
                <a:gd name="f31" fmla="*/ f20 1 f2"/>
                <a:gd name="f32" fmla="*/ f23 1 1130726"/>
                <a:gd name="f33" fmla="*/ f24 1 565576"/>
                <a:gd name="f34" fmla="*/ f25 1 1130726"/>
                <a:gd name="f35" fmla="*/ f26 1 1130726"/>
                <a:gd name="f36" fmla="*/ f27 1 565576"/>
                <a:gd name="f37" fmla="*/ f28 1 1130726"/>
                <a:gd name="f38" fmla="*/ f29 1 565576"/>
                <a:gd name="f39" fmla="*/ f30 1 1130726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6" h="565576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1" name="Freeform 57">
              <a:extLst>
                <a:ext uri="{FF2B5EF4-FFF2-40B4-BE49-F238E27FC236}">
                  <a16:creationId xmlns:a16="http://schemas.microsoft.com/office/drawing/2014/main" id="{F21B72CC-20CC-42C2-90BF-C2E6C4EC2558}"/>
                </a:ext>
              </a:extLst>
            </p:cNvPr>
            <p:cNvSpPr/>
            <p:nvPr/>
          </p:nvSpPr>
          <p:spPr>
            <a:xfrm>
              <a:off x="11652857" y="6295067"/>
              <a:ext cx="539148" cy="5629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6"/>
                <a:gd name="f7" fmla="val 562931"/>
                <a:gd name="f8" fmla="val 21"/>
                <a:gd name="f9" fmla="val 562719"/>
                <a:gd name="f10" fmla="val 289508"/>
                <a:gd name="f11" fmla="val 193796"/>
                <a:gd name="f12" fmla="val 61561"/>
                <a:gd name="f13" fmla="val 451422"/>
                <a:gd name="f14" fmla="val 8843"/>
                <a:gd name="f15" fmla="+- 0 0 -90"/>
                <a:gd name="f16" fmla="*/ f3 1 539146"/>
                <a:gd name="f17" fmla="*/ f4 1 562931"/>
                <a:gd name="f18" fmla="+- f7 0 f5"/>
                <a:gd name="f19" fmla="+- f6 0 f5"/>
                <a:gd name="f20" fmla="*/ f15 f0 1"/>
                <a:gd name="f21" fmla="*/ f19 1 539146"/>
                <a:gd name="f22" fmla="*/ f18 1 562931"/>
                <a:gd name="f23" fmla="*/ 539146 f19 1"/>
                <a:gd name="f24" fmla="*/ 0 f18 1"/>
                <a:gd name="f25" fmla="*/ 562931 f18 1"/>
                <a:gd name="f26" fmla="*/ 21 f19 1"/>
                <a:gd name="f27" fmla="*/ 0 f19 1"/>
                <a:gd name="f28" fmla="*/ 562719 f18 1"/>
                <a:gd name="f29" fmla="*/ 451422 f19 1"/>
                <a:gd name="f30" fmla="*/ 8843 f18 1"/>
                <a:gd name="f31" fmla="*/ f20 1 f2"/>
                <a:gd name="f32" fmla="*/ f23 1 539146"/>
                <a:gd name="f33" fmla="*/ f24 1 562931"/>
                <a:gd name="f34" fmla="*/ f25 1 562931"/>
                <a:gd name="f35" fmla="*/ f26 1 539146"/>
                <a:gd name="f36" fmla="*/ f27 1 539146"/>
                <a:gd name="f37" fmla="*/ f28 1 562931"/>
                <a:gd name="f38" fmla="*/ f29 1 539146"/>
                <a:gd name="f39" fmla="*/ f30 1 562931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9146" h="562931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2" name="Freeform 58">
              <a:extLst>
                <a:ext uri="{FF2B5EF4-FFF2-40B4-BE49-F238E27FC236}">
                  <a16:creationId xmlns:a16="http://schemas.microsoft.com/office/drawing/2014/main" id="{16302F85-9A3B-4271-90B2-E545C3BEE28B}"/>
                </a:ext>
              </a:extLst>
            </p:cNvPr>
            <p:cNvSpPr/>
            <p:nvPr/>
          </p:nvSpPr>
          <p:spPr>
            <a:xfrm>
              <a:off x="11652857" y="4923559"/>
              <a:ext cx="539148" cy="11254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9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8"/>
                <a:gd name="f15" fmla="val 61561"/>
                <a:gd name="f16" fmla="val 8843"/>
                <a:gd name="f17" fmla="+- 0 0 -90"/>
                <a:gd name="f18" fmla="*/ f3 1 539147"/>
                <a:gd name="f19" fmla="*/ f4 1 1125439"/>
                <a:gd name="f20" fmla="+- f7 0 f5"/>
                <a:gd name="f21" fmla="+- f6 0 f5"/>
                <a:gd name="f22" fmla="*/ f17 f0 1"/>
                <a:gd name="f23" fmla="*/ f21 1 539147"/>
                <a:gd name="f24" fmla="*/ f20 1 1125439"/>
                <a:gd name="f25" fmla="*/ 539147 f21 1"/>
                <a:gd name="f26" fmla="*/ 0 f20 1"/>
                <a:gd name="f27" fmla="*/ 1125439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9"/>
                <a:gd name="f36" fmla="*/ f27 1 1125439"/>
                <a:gd name="f37" fmla="*/ f28 1 539147"/>
                <a:gd name="f38" fmla="*/ f29 1 1125439"/>
                <a:gd name="f39" fmla="*/ f30 1 539147"/>
                <a:gd name="f40" fmla="*/ f31 1 1125439"/>
                <a:gd name="f41" fmla="*/ f32 1 112543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9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3" name="Freeform 59">
              <a:extLst>
                <a:ext uri="{FF2B5EF4-FFF2-40B4-BE49-F238E27FC236}">
                  <a16:creationId xmlns:a16="http://schemas.microsoft.com/office/drawing/2014/main" id="{780F82ED-8536-4D11-AC1B-C22C40FC9A5F}"/>
                </a:ext>
              </a:extLst>
            </p:cNvPr>
            <p:cNvSpPr/>
            <p:nvPr/>
          </p:nvSpPr>
          <p:spPr>
            <a:xfrm>
              <a:off x="11652857" y="3552041"/>
              <a:ext cx="539148" cy="1125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8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8"/>
                <a:gd name="f15" fmla="val 61561"/>
                <a:gd name="f16" fmla="val 8843"/>
                <a:gd name="f17" fmla="+- 0 0 -90"/>
                <a:gd name="f18" fmla="*/ f3 1 539147"/>
                <a:gd name="f19" fmla="*/ f4 1 1125438"/>
                <a:gd name="f20" fmla="+- f7 0 f5"/>
                <a:gd name="f21" fmla="+- f6 0 f5"/>
                <a:gd name="f22" fmla="*/ f17 f0 1"/>
                <a:gd name="f23" fmla="*/ f21 1 539147"/>
                <a:gd name="f24" fmla="*/ f20 1 1125438"/>
                <a:gd name="f25" fmla="*/ 539147 f21 1"/>
                <a:gd name="f26" fmla="*/ 0 f20 1"/>
                <a:gd name="f27" fmla="*/ 1125438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8"/>
                <a:gd name="f36" fmla="*/ f27 1 1125438"/>
                <a:gd name="f37" fmla="*/ f28 1 539147"/>
                <a:gd name="f38" fmla="*/ f29 1 1125438"/>
                <a:gd name="f39" fmla="*/ f30 1 539147"/>
                <a:gd name="f40" fmla="*/ f31 1 1125438"/>
                <a:gd name="f41" fmla="*/ f32 1 1125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8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4" name="Freeform 60">
              <a:extLst>
                <a:ext uri="{FF2B5EF4-FFF2-40B4-BE49-F238E27FC236}">
                  <a16:creationId xmlns:a16="http://schemas.microsoft.com/office/drawing/2014/main" id="{4740B2CF-A05D-4489-AC84-3C8CF781EA14}"/>
                </a:ext>
              </a:extLst>
            </p:cNvPr>
            <p:cNvSpPr/>
            <p:nvPr/>
          </p:nvSpPr>
          <p:spPr>
            <a:xfrm>
              <a:off x="11652857" y="2180523"/>
              <a:ext cx="539148" cy="1125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8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9"/>
                <a:gd name="f15" fmla="val 61561"/>
                <a:gd name="f16" fmla="val 8843"/>
                <a:gd name="f17" fmla="+- 0 0 -90"/>
                <a:gd name="f18" fmla="*/ f3 1 539147"/>
                <a:gd name="f19" fmla="*/ f4 1 1125438"/>
                <a:gd name="f20" fmla="+- f7 0 f5"/>
                <a:gd name="f21" fmla="+- f6 0 f5"/>
                <a:gd name="f22" fmla="*/ f17 f0 1"/>
                <a:gd name="f23" fmla="*/ f21 1 539147"/>
                <a:gd name="f24" fmla="*/ f20 1 1125438"/>
                <a:gd name="f25" fmla="*/ 539147 f21 1"/>
                <a:gd name="f26" fmla="*/ 0 f20 1"/>
                <a:gd name="f27" fmla="*/ 1125438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8"/>
                <a:gd name="f36" fmla="*/ f27 1 1125438"/>
                <a:gd name="f37" fmla="*/ f28 1 539147"/>
                <a:gd name="f38" fmla="*/ f29 1 1125438"/>
                <a:gd name="f39" fmla="*/ f30 1 539147"/>
                <a:gd name="f40" fmla="*/ f31 1 1125438"/>
                <a:gd name="f41" fmla="*/ f32 1 1125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8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5" name="Freeform 61">
              <a:extLst>
                <a:ext uri="{FF2B5EF4-FFF2-40B4-BE49-F238E27FC236}">
                  <a16:creationId xmlns:a16="http://schemas.microsoft.com/office/drawing/2014/main" id="{A946DC24-34D4-4BDB-BB0F-8CFFA5F81026}"/>
                </a:ext>
              </a:extLst>
            </p:cNvPr>
            <p:cNvSpPr/>
            <p:nvPr/>
          </p:nvSpPr>
          <p:spPr>
            <a:xfrm>
              <a:off x="11652857" y="809006"/>
              <a:ext cx="539148" cy="11254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9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8"/>
                <a:gd name="f15" fmla="val 61561"/>
                <a:gd name="f16" fmla="val 8843"/>
                <a:gd name="f17" fmla="+- 0 0 -90"/>
                <a:gd name="f18" fmla="*/ f3 1 539147"/>
                <a:gd name="f19" fmla="*/ f4 1 1125439"/>
                <a:gd name="f20" fmla="+- f7 0 f5"/>
                <a:gd name="f21" fmla="+- f6 0 f5"/>
                <a:gd name="f22" fmla="*/ f17 f0 1"/>
                <a:gd name="f23" fmla="*/ f21 1 539147"/>
                <a:gd name="f24" fmla="*/ f20 1 1125439"/>
                <a:gd name="f25" fmla="*/ 539147 f21 1"/>
                <a:gd name="f26" fmla="*/ 0 f20 1"/>
                <a:gd name="f27" fmla="*/ 1125439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9"/>
                <a:gd name="f36" fmla="*/ f27 1 1125439"/>
                <a:gd name="f37" fmla="*/ f28 1 539147"/>
                <a:gd name="f38" fmla="*/ f29 1 1125439"/>
                <a:gd name="f39" fmla="*/ f30 1 539147"/>
                <a:gd name="f40" fmla="*/ f31 1 1125439"/>
                <a:gd name="f41" fmla="*/ f32 1 112543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9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6" name="Freeform 62">
              <a:extLst>
                <a:ext uri="{FF2B5EF4-FFF2-40B4-BE49-F238E27FC236}">
                  <a16:creationId xmlns:a16="http://schemas.microsoft.com/office/drawing/2014/main" id="{F5909E65-FEF1-4988-8E52-EDFD11E0BC56}"/>
                </a:ext>
              </a:extLst>
            </p:cNvPr>
            <p:cNvSpPr/>
            <p:nvPr/>
          </p:nvSpPr>
          <p:spPr>
            <a:xfrm>
              <a:off x="11652857" y="0"/>
              <a:ext cx="539148" cy="5629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562933"/>
                <a:gd name="f8" fmla="val 22"/>
                <a:gd name="f9" fmla="val 451423"/>
                <a:gd name="f10" fmla="val 554090"/>
                <a:gd name="f11" fmla="val 193797"/>
                <a:gd name="f12" fmla="val 501372"/>
                <a:gd name="f13" fmla="val 273425"/>
                <a:gd name="f14" fmla="val 214"/>
                <a:gd name="f15" fmla="+- 0 0 -90"/>
                <a:gd name="f16" fmla="*/ f3 1 539147"/>
                <a:gd name="f17" fmla="*/ f4 1 562933"/>
                <a:gd name="f18" fmla="+- f7 0 f5"/>
                <a:gd name="f19" fmla="+- f6 0 f5"/>
                <a:gd name="f20" fmla="*/ f15 f0 1"/>
                <a:gd name="f21" fmla="*/ f19 1 539147"/>
                <a:gd name="f22" fmla="*/ f18 1 562933"/>
                <a:gd name="f23" fmla="*/ 22 f19 1"/>
                <a:gd name="f24" fmla="*/ 0 f18 1"/>
                <a:gd name="f25" fmla="*/ 539147 f19 1"/>
                <a:gd name="f26" fmla="*/ 562933 f18 1"/>
                <a:gd name="f27" fmla="*/ 451423 f19 1"/>
                <a:gd name="f28" fmla="*/ 554090 f18 1"/>
                <a:gd name="f29" fmla="*/ 0 f19 1"/>
                <a:gd name="f30" fmla="*/ 214 f18 1"/>
                <a:gd name="f31" fmla="*/ f20 1 f2"/>
                <a:gd name="f32" fmla="*/ f23 1 539147"/>
                <a:gd name="f33" fmla="*/ f24 1 562933"/>
                <a:gd name="f34" fmla="*/ f25 1 539147"/>
                <a:gd name="f35" fmla="*/ f26 1 562933"/>
                <a:gd name="f36" fmla="*/ f27 1 539147"/>
                <a:gd name="f37" fmla="*/ f28 1 562933"/>
                <a:gd name="f38" fmla="*/ f29 1 539147"/>
                <a:gd name="f39" fmla="*/ f30 1 562933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9147" h="562933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id="{FC717525-08BC-4FB4-9B38-0A6405AA17D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65154" y="768352"/>
            <a:ext cx="5066004" cy="2334764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C83CB26B-E0E4-4092-A0D2-1F11A292DB5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65154" y="4255453"/>
            <a:ext cx="5066004" cy="1500182"/>
          </a:xfrm>
        </p:spPr>
        <p:txBody>
          <a:bodyPr anchor="b"/>
          <a:lstStyle>
            <a:lvl1pPr marL="0" indent="0">
              <a:buNone/>
              <a:defRPr>
                <a:solidFill>
                  <a:srgbClr val="A6A6A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Date Placeholder 3">
            <a:extLst>
              <a:ext uri="{FF2B5EF4-FFF2-40B4-BE49-F238E27FC236}">
                <a16:creationId xmlns:a16="http://schemas.microsoft.com/office/drawing/2014/main" id="{0C53B108-3CE8-47F7-B53C-0473B941191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4A7E194-5D5B-49F6-B1FB-A1D87C869171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1D8E9AA0-7EAA-41FF-82E4-5E25881139F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1" name="Slide Number Placeholder 5">
            <a:extLst>
              <a:ext uri="{FF2B5EF4-FFF2-40B4-BE49-F238E27FC236}">
                <a16:creationId xmlns:a16="http://schemas.microsoft.com/office/drawing/2014/main" id="{83513CB0-CEC8-4F7D-BAD8-8C6F40C5201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4817333" y="6141082"/>
            <a:ext cx="813816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6D28A9A2-D1F2-4DBF-A78C-ADFAF1BE04BD}" type="slidenum">
              <a:t>‹#›</a:t>
            </a:fld>
            <a:endParaRPr lang="en-US"/>
          </a:p>
        </p:txBody>
      </p:sp>
      <p:cxnSp>
        <p:nvCxnSpPr>
          <p:cNvPr id="32" name="Straight Connector 6">
            <a:extLst>
              <a:ext uri="{FF2B5EF4-FFF2-40B4-BE49-F238E27FC236}">
                <a16:creationId xmlns:a16="http://schemas.microsoft.com/office/drawing/2014/main" id="{B6CF98E7-574A-48CA-AD3C-9E265F4F358D}"/>
              </a:ext>
            </a:extLst>
          </p:cNvPr>
          <p:cNvCxnSpPr/>
          <p:nvPr/>
        </p:nvCxnSpPr>
        <p:spPr>
          <a:xfrm>
            <a:off x="565154" y="6087105"/>
            <a:ext cx="5065995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164419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>
            <a:extLst>
              <a:ext uri="{FF2B5EF4-FFF2-40B4-BE49-F238E27FC236}">
                <a16:creationId xmlns:a16="http://schemas.microsoft.com/office/drawing/2014/main" id="{340840AD-C057-4359-BDFE-FFEFF2CB521F}"/>
              </a:ext>
            </a:extLst>
          </p:cNvPr>
          <p:cNvGrpSpPr/>
          <p:nvPr/>
        </p:nvGrpSpPr>
        <p:grpSpPr>
          <a:xfrm>
            <a:off x="10290319" y="0"/>
            <a:ext cx="1901677" cy="6857999"/>
            <a:chOff x="10290319" y="0"/>
            <a:chExt cx="1901677" cy="6857999"/>
          </a:xfrm>
        </p:grpSpPr>
        <p:sp>
          <p:nvSpPr>
            <p:cNvPr id="3" name="Oval 17">
              <a:extLst>
                <a:ext uri="{FF2B5EF4-FFF2-40B4-BE49-F238E27FC236}">
                  <a16:creationId xmlns:a16="http://schemas.microsoft.com/office/drawing/2014/main" id="{6EA21753-2C69-46B2-BD17-687E3CDF612C}"/>
                </a:ext>
              </a:extLst>
            </p:cNvPr>
            <p:cNvSpPr/>
            <p:nvPr/>
          </p:nvSpPr>
          <p:spPr>
            <a:xfrm>
              <a:off x="10290319" y="806363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4" name="Freeform 18">
              <a:extLst>
                <a:ext uri="{FF2B5EF4-FFF2-40B4-BE49-F238E27FC236}">
                  <a16:creationId xmlns:a16="http://schemas.microsoft.com/office/drawing/2014/main" id="{BA81DFA4-9254-4224-B0EE-0DD9C3977685}"/>
                </a:ext>
              </a:extLst>
            </p:cNvPr>
            <p:cNvSpPr/>
            <p:nvPr/>
          </p:nvSpPr>
          <p:spPr>
            <a:xfrm>
              <a:off x="10290319" y="0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3"/>
                <a:gd name="f8" fmla="val 21"/>
                <a:gd name="f9" fmla="val 1130703"/>
                <a:gd name="f10" fmla="val 211"/>
                <a:gd name="f11" fmla="val 312452"/>
                <a:gd name="f12" fmla="val 877603"/>
                <a:gd name="f13" fmla="val 565362"/>
                <a:gd name="f14" fmla="val 253121"/>
                <a:gd name="f15" fmla="+- 0 0 -90"/>
                <a:gd name="f16" fmla="*/ f3 1 1130724"/>
                <a:gd name="f17" fmla="*/ f4 1 565573"/>
                <a:gd name="f18" fmla="+- f7 0 f5"/>
                <a:gd name="f19" fmla="+- f6 0 f5"/>
                <a:gd name="f20" fmla="*/ f15 f0 1"/>
                <a:gd name="f21" fmla="*/ f19 1 1130724"/>
                <a:gd name="f22" fmla="*/ f18 1 565573"/>
                <a:gd name="f23" fmla="*/ 21 f19 1"/>
                <a:gd name="f24" fmla="*/ 0 f18 1"/>
                <a:gd name="f25" fmla="*/ 1130703 f19 1"/>
                <a:gd name="f26" fmla="*/ 1130724 f19 1"/>
                <a:gd name="f27" fmla="*/ 211 f18 1"/>
                <a:gd name="f28" fmla="*/ 565362 f19 1"/>
                <a:gd name="f29" fmla="*/ 565573 f18 1"/>
                <a:gd name="f30" fmla="*/ 0 f19 1"/>
                <a:gd name="f31" fmla="*/ f20 1 f2"/>
                <a:gd name="f32" fmla="*/ f23 1 1130724"/>
                <a:gd name="f33" fmla="*/ f24 1 565573"/>
                <a:gd name="f34" fmla="*/ f25 1 1130724"/>
                <a:gd name="f35" fmla="*/ f26 1 1130724"/>
                <a:gd name="f36" fmla="*/ f27 1 565573"/>
                <a:gd name="f37" fmla="*/ f28 1 1130724"/>
                <a:gd name="f38" fmla="*/ f29 1 565573"/>
                <a:gd name="f39" fmla="*/ f30 1 1130724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4" h="565573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5" name="Freeform 19">
              <a:extLst>
                <a:ext uri="{FF2B5EF4-FFF2-40B4-BE49-F238E27FC236}">
                  <a16:creationId xmlns:a16="http://schemas.microsoft.com/office/drawing/2014/main" id="{E8465ED0-3DAF-4A2A-8194-52BB88D8B6F2}"/>
                </a:ext>
              </a:extLst>
            </p:cNvPr>
            <p:cNvSpPr/>
            <p:nvPr/>
          </p:nvSpPr>
          <p:spPr>
            <a:xfrm>
              <a:off x="11653177" y="6295095"/>
              <a:ext cx="538819" cy="5629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907"/>
                <a:gd name="f8" fmla="val 22"/>
                <a:gd name="f9" fmla="val 562686"/>
                <a:gd name="f10" fmla="val 289475"/>
                <a:gd name="f11" fmla="val 193796"/>
                <a:gd name="f12" fmla="val 61528"/>
                <a:gd name="f13" fmla="val 451422"/>
                <a:gd name="f14" fmla="val 8810"/>
                <a:gd name="f15" fmla="+- 0 0 -90"/>
                <a:gd name="f16" fmla="*/ f3 1 538821"/>
                <a:gd name="f17" fmla="*/ f4 1 562907"/>
                <a:gd name="f18" fmla="+- f7 0 f5"/>
                <a:gd name="f19" fmla="+- f6 0 f5"/>
                <a:gd name="f20" fmla="*/ f15 f0 1"/>
                <a:gd name="f21" fmla="*/ f19 1 538821"/>
                <a:gd name="f22" fmla="*/ f18 1 562907"/>
                <a:gd name="f23" fmla="*/ 538821 f19 1"/>
                <a:gd name="f24" fmla="*/ 0 f18 1"/>
                <a:gd name="f25" fmla="*/ 562907 f18 1"/>
                <a:gd name="f26" fmla="*/ 22 f19 1"/>
                <a:gd name="f27" fmla="*/ 0 f19 1"/>
                <a:gd name="f28" fmla="*/ 562686 f18 1"/>
                <a:gd name="f29" fmla="*/ 451422 f19 1"/>
                <a:gd name="f30" fmla="*/ 8810 f18 1"/>
                <a:gd name="f31" fmla="*/ f20 1 f2"/>
                <a:gd name="f32" fmla="*/ f23 1 538821"/>
                <a:gd name="f33" fmla="*/ f24 1 562907"/>
                <a:gd name="f34" fmla="*/ f25 1 562907"/>
                <a:gd name="f35" fmla="*/ f26 1 538821"/>
                <a:gd name="f36" fmla="*/ f27 1 538821"/>
                <a:gd name="f37" fmla="*/ f28 1 562907"/>
                <a:gd name="f38" fmla="*/ f29 1 538821"/>
                <a:gd name="f39" fmla="*/ f30 1 562907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907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6" name="Freeform 20">
              <a:extLst>
                <a:ext uri="{FF2B5EF4-FFF2-40B4-BE49-F238E27FC236}">
                  <a16:creationId xmlns:a16="http://schemas.microsoft.com/office/drawing/2014/main" id="{32A4A220-A5DC-4A29-B167-34325E61617B}"/>
                </a:ext>
              </a:extLst>
            </p:cNvPr>
            <p:cNvSpPr/>
            <p:nvPr/>
          </p:nvSpPr>
          <p:spPr>
            <a:xfrm>
              <a:off x="11653177" y="3552069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7" name="Freeform 21">
              <a:extLst>
                <a:ext uri="{FF2B5EF4-FFF2-40B4-BE49-F238E27FC236}">
                  <a16:creationId xmlns:a16="http://schemas.microsoft.com/office/drawing/2014/main" id="{453CF46D-EC82-4E53-AEF0-BBE3F7392B99}"/>
                </a:ext>
              </a:extLst>
            </p:cNvPr>
            <p:cNvSpPr/>
            <p:nvPr/>
          </p:nvSpPr>
          <p:spPr>
            <a:xfrm>
              <a:off x="11653177" y="2180551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8" name="Freeform 22">
              <a:extLst>
                <a:ext uri="{FF2B5EF4-FFF2-40B4-BE49-F238E27FC236}">
                  <a16:creationId xmlns:a16="http://schemas.microsoft.com/office/drawing/2014/main" id="{B5845090-51EF-4E29-B121-4F8BF0FCBE21}"/>
                </a:ext>
              </a:extLst>
            </p:cNvPr>
            <p:cNvSpPr/>
            <p:nvPr/>
          </p:nvSpPr>
          <p:spPr>
            <a:xfrm>
              <a:off x="11653177" y="809042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 23">
              <a:extLst>
                <a:ext uri="{FF2B5EF4-FFF2-40B4-BE49-F238E27FC236}">
                  <a16:creationId xmlns:a16="http://schemas.microsoft.com/office/drawing/2014/main" id="{BD38F1BA-549C-4F9A-910D-560D74A6279A}"/>
                </a:ext>
              </a:extLst>
            </p:cNvPr>
            <p:cNvSpPr/>
            <p:nvPr/>
          </p:nvSpPr>
          <p:spPr>
            <a:xfrm>
              <a:off x="11653177" y="0"/>
              <a:ext cx="538819" cy="56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898"/>
                <a:gd name="f8" fmla="val 21"/>
                <a:gd name="f9" fmla="val 451422"/>
                <a:gd name="f10" fmla="val 554087"/>
                <a:gd name="f11" fmla="val 193796"/>
                <a:gd name="f12" fmla="val 501369"/>
                <a:gd name="f13" fmla="val 273422"/>
                <a:gd name="f14" fmla="val 211"/>
                <a:gd name="f15" fmla="+- 0 0 -90"/>
                <a:gd name="f16" fmla="*/ f3 1 538821"/>
                <a:gd name="f17" fmla="*/ f4 1 562898"/>
                <a:gd name="f18" fmla="+- f7 0 f5"/>
                <a:gd name="f19" fmla="+- f6 0 f5"/>
                <a:gd name="f20" fmla="*/ f15 f0 1"/>
                <a:gd name="f21" fmla="*/ f19 1 538821"/>
                <a:gd name="f22" fmla="*/ f18 1 562898"/>
                <a:gd name="f23" fmla="*/ 21 f19 1"/>
                <a:gd name="f24" fmla="*/ 0 f18 1"/>
                <a:gd name="f25" fmla="*/ 538821 f19 1"/>
                <a:gd name="f26" fmla="*/ 562898 f18 1"/>
                <a:gd name="f27" fmla="*/ 451422 f19 1"/>
                <a:gd name="f28" fmla="*/ 554087 f18 1"/>
                <a:gd name="f29" fmla="*/ 0 f19 1"/>
                <a:gd name="f30" fmla="*/ 211 f18 1"/>
                <a:gd name="f31" fmla="*/ f20 1 f2"/>
                <a:gd name="f32" fmla="*/ f23 1 538821"/>
                <a:gd name="f33" fmla="*/ f24 1 562898"/>
                <a:gd name="f34" fmla="*/ f25 1 538821"/>
                <a:gd name="f35" fmla="*/ f26 1 562898"/>
                <a:gd name="f36" fmla="*/ f27 1 538821"/>
                <a:gd name="f37" fmla="*/ f28 1 562898"/>
                <a:gd name="f38" fmla="*/ f29 1 538821"/>
                <a:gd name="f39" fmla="*/ f30 1 562898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898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D45037F7-F416-40A2-8B80-C29840C8D73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40BB8AF-1795-419A-A5BD-D320A8847CF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62849" y="2365753"/>
            <a:ext cx="5239512" cy="33954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F14CF793-C65A-4F09-A359-69A6DC21D18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389635" y="2365753"/>
            <a:ext cx="5239512" cy="33954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Date Placeholder 4">
            <a:extLst>
              <a:ext uri="{FF2B5EF4-FFF2-40B4-BE49-F238E27FC236}">
                <a16:creationId xmlns:a16="http://schemas.microsoft.com/office/drawing/2014/main" id="{63A90310-82D4-4046-9F30-C6F646D25E8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373923-A8E7-4E6C-B347-96A669B87BCE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5B4F1588-AC67-479F-A151-7DE071D63AB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8D26CFF8-E473-485A-A444-3150E6C522B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B5EFCB-5152-42F3-B777-F5DE2B5444F6}" type="slidenum">
              <a:t>‹#›</a:t>
            </a:fld>
            <a:endParaRPr lang="en-US"/>
          </a:p>
        </p:txBody>
      </p:sp>
      <p:cxnSp>
        <p:nvCxnSpPr>
          <p:cNvPr id="16" name="Straight Connector 7">
            <a:extLst>
              <a:ext uri="{FF2B5EF4-FFF2-40B4-BE49-F238E27FC236}">
                <a16:creationId xmlns:a16="http://schemas.microsoft.com/office/drawing/2014/main" id="{81A7E1A5-FAA6-4C88-8090-54CA08543B8D}"/>
              </a:ext>
            </a:extLst>
          </p:cNvPr>
          <p:cNvCxnSpPr/>
          <p:nvPr/>
        </p:nvCxnSpPr>
        <p:spPr>
          <a:xfrm>
            <a:off x="565154" y="6087105"/>
            <a:ext cx="11058342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695586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">
            <a:extLst>
              <a:ext uri="{FF2B5EF4-FFF2-40B4-BE49-F238E27FC236}">
                <a16:creationId xmlns:a16="http://schemas.microsoft.com/office/drawing/2014/main" id="{0A527EE9-2597-4DE6-A20E-9964F9D4AB9B}"/>
              </a:ext>
            </a:extLst>
          </p:cNvPr>
          <p:cNvGrpSpPr/>
          <p:nvPr/>
        </p:nvGrpSpPr>
        <p:grpSpPr>
          <a:xfrm>
            <a:off x="10290319" y="0"/>
            <a:ext cx="1901677" cy="6857999"/>
            <a:chOff x="10290319" y="0"/>
            <a:chExt cx="1901677" cy="6857999"/>
          </a:xfrm>
        </p:grpSpPr>
        <p:sp>
          <p:nvSpPr>
            <p:cNvPr id="3" name="Oval 19">
              <a:extLst>
                <a:ext uri="{FF2B5EF4-FFF2-40B4-BE49-F238E27FC236}">
                  <a16:creationId xmlns:a16="http://schemas.microsoft.com/office/drawing/2014/main" id="{32748B49-6166-496C-9907-55DE6B4CB1C7}"/>
                </a:ext>
              </a:extLst>
            </p:cNvPr>
            <p:cNvSpPr/>
            <p:nvPr/>
          </p:nvSpPr>
          <p:spPr>
            <a:xfrm>
              <a:off x="10290319" y="806363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4" name="Freeform 20">
              <a:extLst>
                <a:ext uri="{FF2B5EF4-FFF2-40B4-BE49-F238E27FC236}">
                  <a16:creationId xmlns:a16="http://schemas.microsoft.com/office/drawing/2014/main" id="{0A05DFA0-D9BC-4121-A365-004BFD989628}"/>
                </a:ext>
              </a:extLst>
            </p:cNvPr>
            <p:cNvSpPr/>
            <p:nvPr/>
          </p:nvSpPr>
          <p:spPr>
            <a:xfrm>
              <a:off x="10290319" y="0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3"/>
                <a:gd name="f8" fmla="val 21"/>
                <a:gd name="f9" fmla="val 1130703"/>
                <a:gd name="f10" fmla="val 211"/>
                <a:gd name="f11" fmla="val 312452"/>
                <a:gd name="f12" fmla="val 877603"/>
                <a:gd name="f13" fmla="val 565362"/>
                <a:gd name="f14" fmla="val 253121"/>
                <a:gd name="f15" fmla="+- 0 0 -90"/>
                <a:gd name="f16" fmla="*/ f3 1 1130724"/>
                <a:gd name="f17" fmla="*/ f4 1 565573"/>
                <a:gd name="f18" fmla="+- f7 0 f5"/>
                <a:gd name="f19" fmla="+- f6 0 f5"/>
                <a:gd name="f20" fmla="*/ f15 f0 1"/>
                <a:gd name="f21" fmla="*/ f19 1 1130724"/>
                <a:gd name="f22" fmla="*/ f18 1 565573"/>
                <a:gd name="f23" fmla="*/ 21 f19 1"/>
                <a:gd name="f24" fmla="*/ 0 f18 1"/>
                <a:gd name="f25" fmla="*/ 1130703 f19 1"/>
                <a:gd name="f26" fmla="*/ 1130724 f19 1"/>
                <a:gd name="f27" fmla="*/ 211 f18 1"/>
                <a:gd name="f28" fmla="*/ 565362 f19 1"/>
                <a:gd name="f29" fmla="*/ 565573 f18 1"/>
                <a:gd name="f30" fmla="*/ 0 f19 1"/>
                <a:gd name="f31" fmla="*/ f20 1 f2"/>
                <a:gd name="f32" fmla="*/ f23 1 1130724"/>
                <a:gd name="f33" fmla="*/ f24 1 565573"/>
                <a:gd name="f34" fmla="*/ f25 1 1130724"/>
                <a:gd name="f35" fmla="*/ f26 1 1130724"/>
                <a:gd name="f36" fmla="*/ f27 1 565573"/>
                <a:gd name="f37" fmla="*/ f28 1 1130724"/>
                <a:gd name="f38" fmla="*/ f29 1 565573"/>
                <a:gd name="f39" fmla="*/ f30 1 1130724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4" h="565573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5" name="Freeform 21">
              <a:extLst>
                <a:ext uri="{FF2B5EF4-FFF2-40B4-BE49-F238E27FC236}">
                  <a16:creationId xmlns:a16="http://schemas.microsoft.com/office/drawing/2014/main" id="{C35C50F2-2E63-4BA6-A17F-784A3E6017C9}"/>
                </a:ext>
              </a:extLst>
            </p:cNvPr>
            <p:cNvSpPr/>
            <p:nvPr/>
          </p:nvSpPr>
          <p:spPr>
            <a:xfrm>
              <a:off x="11653177" y="6295095"/>
              <a:ext cx="538819" cy="5629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907"/>
                <a:gd name="f8" fmla="val 22"/>
                <a:gd name="f9" fmla="val 562686"/>
                <a:gd name="f10" fmla="val 289475"/>
                <a:gd name="f11" fmla="val 193796"/>
                <a:gd name="f12" fmla="val 61528"/>
                <a:gd name="f13" fmla="val 451422"/>
                <a:gd name="f14" fmla="val 8810"/>
                <a:gd name="f15" fmla="+- 0 0 -90"/>
                <a:gd name="f16" fmla="*/ f3 1 538821"/>
                <a:gd name="f17" fmla="*/ f4 1 562907"/>
                <a:gd name="f18" fmla="+- f7 0 f5"/>
                <a:gd name="f19" fmla="+- f6 0 f5"/>
                <a:gd name="f20" fmla="*/ f15 f0 1"/>
                <a:gd name="f21" fmla="*/ f19 1 538821"/>
                <a:gd name="f22" fmla="*/ f18 1 562907"/>
                <a:gd name="f23" fmla="*/ 538821 f19 1"/>
                <a:gd name="f24" fmla="*/ 0 f18 1"/>
                <a:gd name="f25" fmla="*/ 562907 f18 1"/>
                <a:gd name="f26" fmla="*/ 22 f19 1"/>
                <a:gd name="f27" fmla="*/ 0 f19 1"/>
                <a:gd name="f28" fmla="*/ 562686 f18 1"/>
                <a:gd name="f29" fmla="*/ 451422 f19 1"/>
                <a:gd name="f30" fmla="*/ 8810 f18 1"/>
                <a:gd name="f31" fmla="*/ f20 1 f2"/>
                <a:gd name="f32" fmla="*/ f23 1 538821"/>
                <a:gd name="f33" fmla="*/ f24 1 562907"/>
                <a:gd name="f34" fmla="*/ f25 1 562907"/>
                <a:gd name="f35" fmla="*/ f26 1 538821"/>
                <a:gd name="f36" fmla="*/ f27 1 538821"/>
                <a:gd name="f37" fmla="*/ f28 1 562907"/>
                <a:gd name="f38" fmla="*/ f29 1 538821"/>
                <a:gd name="f39" fmla="*/ f30 1 562907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907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6" name="Freeform 22">
              <a:extLst>
                <a:ext uri="{FF2B5EF4-FFF2-40B4-BE49-F238E27FC236}">
                  <a16:creationId xmlns:a16="http://schemas.microsoft.com/office/drawing/2014/main" id="{82071F9B-82B9-49A3-B664-977C5F756756}"/>
                </a:ext>
              </a:extLst>
            </p:cNvPr>
            <p:cNvSpPr/>
            <p:nvPr/>
          </p:nvSpPr>
          <p:spPr>
            <a:xfrm>
              <a:off x="11653177" y="3552069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7" name="Freeform 23">
              <a:extLst>
                <a:ext uri="{FF2B5EF4-FFF2-40B4-BE49-F238E27FC236}">
                  <a16:creationId xmlns:a16="http://schemas.microsoft.com/office/drawing/2014/main" id="{FC6900CA-47DF-41E9-AF1F-4ADE13343131}"/>
                </a:ext>
              </a:extLst>
            </p:cNvPr>
            <p:cNvSpPr/>
            <p:nvPr/>
          </p:nvSpPr>
          <p:spPr>
            <a:xfrm>
              <a:off x="11653177" y="2180551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8" name="Freeform 24">
              <a:extLst>
                <a:ext uri="{FF2B5EF4-FFF2-40B4-BE49-F238E27FC236}">
                  <a16:creationId xmlns:a16="http://schemas.microsoft.com/office/drawing/2014/main" id="{B8A62FB2-D7CD-464A-BAA6-F8DABA01ECB9}"/>
                </a:ext>
              </a:extLst>
            </p:cNvPr>
            <p:cNvSpPr/>
            <p:nvPr/>
          </p:nvSpPr>
          <p:spPr>
            <a:xfrm>
              <a:off x="11653177" y="809042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 25">
              <a:extLst>
                <a:ext uri="{FF2B5EF4-FFF2-40B4-BE49-F238E27FC236}">
                  <a16:creationId xmlns:a16="http://schemas.microsoft.com/office/drawing/2014/main" id="{757F555A-2E99-4316-BE02-C50116BEEF25}"/>
                </a:ext>
              </a:extLst>
            </p:cNvPr>
            <p:cNvSpPr/>
            <p:nvPr/>
          </p:nvSpPr>
          <p:spPr>
            <a:xfrm>
              <a:off x="11653177" y="0"/>
              <a:ext cx="538819" cy="56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898"/>
                <a:gd name="f8" fmla="val 21"/>
                <a:gd name="f9" fmla="val 451422"/>
                <a:gd name="f10" fmla="val 554087"/>
                <a:gd name="f11" fmla="val 193796"/>
                <a:gd name="f12" fmla="val 501369"/>
                <a:gd name="f13" fmla="val 273422"/>
                <a:gd name="f14" fmla="val 211"/>
                <a:gd name="f15" fmla="+- 0 0 -90"/>
                <a:gd name="f16" fmla="*/ f3 1 538821"/>
                <a:gd name="f17" fmla="*/ f4 1 562898"/>
                <a:gd name="f18" fmla="+- f7 0 f5"/>
                <a:gd name="f19" fmla="+- f6 0 f5"/>
                <a:gd name="f20" fmla="*/ f15 f0 1"/>
                <a:gd name="f21" fmla="*/ f19 1 538821"/>
                <a:gd name="f22" fmla="*/ f18 1 562898"/>
                <a:gd name="f23" fmla="*/ 21 f19 1"/>
                <a:gd name="f24" fmla="*/ 0 f18 1"/>
                <a:gd name="f25" fmla="*/ 538821 f19 1"/>
                <a:gd name="f26" fmla="*/ 562898 f18 1"/>
                <a:gd name="f27" fmla="*/ 451422 f19 1"/>
                <a:gd name="f28" fmla="*/ 554087 f18 1"/>
                <a:gd name="f29" fmla="*/ 0 f19 1"/>
                <a:gd name="f30" fmla="*/ 211 f18 1"/>
                <a:gd name="f31" fmla="*/ f20 1 f2"/>
                <a:gd name="f32" fmla="*/ f23 1 538821"/>
                <a:gd name="f33" fmla="*/ f24 1 562898"/>
                <a:gd name="f34" fmla="*/ f25 1 538821"/>
                <a:gd name="f35" fmla="*/ f26 1 562898"/>
                <a:gd name="f36" fmla="*/ f27 1 538821"/>
                <a:gd name="f37" fmla="*/ f28 1 562898"/>
                <a:gd name="f38" fmla="*/ f29 1 538821"/>
                <a:gd name="f39" fmla="*/ f30 1 562898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898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606A7879-CC73-4445-94E5-94A4AE9F2C8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66928" y="768096"/>
            <a:ext cx="7333488" cy="127101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EB5C40C-29D2-4015-B8AB-075A03E16A7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62145" y="2365753"/>
            <a:ext cx="5239512" cy="823910"/>
          </a:xfrm>
        </p:spPr>
        <p:txBody>
          <a:bodyPr anchor="b"/>
          <a:lstStyle>
            <a:lvl1pPr marL="0" indent="0">
              <a:buNone/>
              <a:defRPr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74D23752-366B-467C-AAA7-B91F283E61BB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62145" y="3189664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679AFB94-ABCE-404A-B507-72334CD134EE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383069" y="2365753"/>
            <a:ext cx="5239512" cy="823910"/>
          </a:xfrm>
        </p:spPr>
        <p:txBody>
          <a:bodyPr anchor="b"/>
          <a:lstStyle>
            <a:lvl1pPr marL="0" indent="0">
              <a:buNone/>
              <a:defRPr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3E2361EE-27C7-460D-B9F6-C9F52907442C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383069" y="3189664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Date Placeholder 6">
            <a:extLst>
              <a:ext uri="{FF2B5EF4-FFF2-40B4-BE49-F238E27FC236}">
                <a16:creationId xmlns:a16="http://schemas.microsoft.com/office/drawing/2014/main" id="{C7198844-2FF3-47A7-8257-0A3F654D0B2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CCB29FF-C8DA-42F5-953E-DC142CC2097E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16" name="Footer Placeholder 7">
            <a:extLst>
              <a:ext uri="{FF2B5EF4-FFF2-40B4-BE49-F238E27FC236}">
                <a16:creationId xmlns:a16="http://schemas.microsoft.com/office/drawing/2014/main" id="{F4349CAF-070E-4934-B36C-D6EB7D5CB01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7" name="Slide Number Placeholder 8">
            <a:extLst>
              <a:ext uri="{FF2B5EF4-FFF2-40B4-BE49-F238E27FC236}">
                <a16:creationId xmlns:a16="http://schemas.microsoft.com/office/drawing/2014/main" id="{D513A144-D3E5-4A01-9CDB-05CB3F5B2F9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743FB3D-24F5-45E3-BDC4-4A1F8130A6F3}" type="slidenum">
              <a:t>‹#›</a:t>
            </a:fld>
            <a:endParaRPr lang="en-US"/>
          </a:p>
        </p:txBody>
      </p:sp>
      <p:cxnSp>
        <p:nvCxnSpPr>
          <p:cNvPr id="18" name="Straight Connector 9">
            <a:extLst>
              <a:ext uri="{FF2B5EF4-FFF2-40B4-BE49-F238E27FC236}">
                <a16:creationId xmlns:a16="http://schemas.microsoft.com/office/drawing/2014/main" id="{C4DD9C5E-EECA-41C3-89C7-94B71323D264}"/>
              </a:ext>
            </a:extLst>
          </p:cNvPr>
          <p:cNvCxnSpPr/>
          <p:nvPr/>
        </p:nvCxnSpPr>
        <p:spPr>
          <a:xfrm>
            <a:off x="565154" y="6087105"/>
            <a:ext cx="11058342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700918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>
            <a:extLst>
              <a:ext uri="{FF2B5EF4-FFF2-40B4-BE49-F238E27FC236}">
                <a16:creationId xmlns:a16="http://schemas.microsoft.com/office/drawing/2014/main" id="{693A6E45-1210-407A-B827-5BA65D259BD2}"/>
              </a:ext>
            </a:extLst>
          </p:cNvPr>
          <p:cNvGrpSpPr/>
          <p:nvPr/>
        </p:nvGrpSpPr>
        <p:grpSpPr>
          <a:xfrm>
            <a:off x="10290319" y="0"/>
            <a:ext cx="1901677" cy="6857999"/>
            <a:chOff x="10290319" y="0"/>
            <a:chExt cx="1901677" cy="6857999"/>
          </a:xfrm>
        </p:grpSpPr>
        <p:sp>
          <p:nvSpPr>
            <p:cNvPr id="3" name="Oval 15">
              <a:extLst>
                <a:ext uri="{FF2B5EF4-FFF2-40B4-BE49-F238E27FC236}">
                  <a16:creationId xmlns:a16="http://schemas.microsoft.com/office/drawing/2014/main" id="{7FFCFB72-6C6E-4D27-B1CE-3E7CE3AA0AFB}"/>
                </a:ext>
              </a:extLst>
            </p:cNvPr>
            <p:cNvSpPr/>
            <p:nvPr/>
          </p:nvSpPr>
          <p:spPr>
            <a:xfrm>
              <a:off x="10290319" y="806363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4" name="Freeform 16">
              <a:extLst>
                <a:ext uri="{FF2B5EF4-FFF2-40B4-BE49-F238E27FC236}">
                  <a16:creationId xmlns:a16="http://schemas.microsoft.com/office/drawing/2014/main" id="{54E9F3BF-565D-448C-95FA-CC816EEB9601}"/>
                </a:ext>
              </a:extLst>
            </p:cNvPr>
            <p:cNvSpPr/>
            <p:nvPr/>
          </p:nvSpPr>
          <p:spPr>
            <a:xfrm>
              <a:off x="10290319" y="0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3"/>
                <a:gd name="f8" fmla="val 21"/>
                <a:gd name="f9" fmla="val 1130703"/>
                <a:gd name="f10" fmla="val 211"/>
                <a:gd name="f11" fmla="val 312452"/>
                <a:gd name="f12" fmla="val 877603"/>
                <a:gd name="f13" fmla="val 565362"/>
                <a:gd name="f14" fmla="val 253121"/>
                <a:gd name="f15" fmla="+- 0 0 -90"/>
                <a:gd name="f16" fmla="*/ f3 1 1130724"/>
                <a:gd name="f17" fmla="*/ f4 1 565573"/>
                <a:gd name="f18" fmla="+- f7 0 f5"/>
                <a:gd name="f19" fmla="+- f6 0 f5"/>
                <a:gd name="f20" fmla="*/ f15 f0 1"/>
                <a:gd name="f21" fmla="*/ f19 1 1130724"/>
                <a:gd name="f22" fmla="*/ f18 1 565573"/>
                <a:gd name="f23" fmla="*/ 21 f19 1"/>
                <a:gd name="f24" fmla="*/ 0 f18 1"/>
                <a:gd name="f25" fmla="*/ 1130703 f19 1"/>
                <a:gd name="f26" fmla="*/ 1130724 f19 1"/>
                <a:gd name="f27" fmla="*/ 211 f18 1"/>
                <a:gd name="f28" fmla="*/ 565362 f19 1"/>
                <a:gd name="f29" fmla="*/ 565573 f18 1"/>
                <a:gd name="f30" fmla="*/ 0 f19 1"/>
                <a:gd name="f31" fmla="*/ f20 1 f2"/>
                <a:gd name="f32" fmla="*/ f23 1 1130724"/>
                <a:gd name="f33" fmla="*/ f24 1 565573"/>
                <a:gd name="f34" fmla="*/ f25 1 1130724"/>
                <a:gd name="f35" fmla="*/ f26 1 1130724"/>
                <a:gd name="f36" fmla="*/ f27 1 565573"/>
                <a:gd name="f37" fmla="*/ f28 1 1130724"/>
                <a:gd name="f38" fmla="*/ f29 1 565573"/>
                <a:gd name="f39" fmla="*/ f30 1 1130724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4" h="565573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5" name="Freeform 17">
              <a:extLst>
                <a:ext uri="{FF2B5EF4-FFF2-40B4-BE49-F238E27FC236}">
                  <a16:creationId xmlns:a16="http://schemas.microsoft.com/office/drawing/2014/main" id="{7CBD7BC4-6025-4073-97F2-27A0A4FC7A79}"/>
                </a:ext>
              </a:extLst>
            </p:cNvPr>
            <p:cNvSpPr/>
            <p:nvPr/>
          </p:nvSpPr>
          <p:spPr>
            <a:xfrm>
              <a:off x="11653177" y="6295095"/>
              <a:ext cx="538819" cy="5629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907"/>
                <a:gd name="f8" fmla="val 22"/>
                <a:gd name="f9" fmla="val 562686"/>
                <a:gd name="f10" fmla="val 289475"/>
                <a:gd name="f11" fmla="val 193796"/>
                <a:gd name="f12" fmla="val 61528"/>
                <a:gd name="f13" fmla="val 451422"/>
                <a:gd name="f14" fmla="val 8810"/>
                <a:gd name="f15" fmla="+- 0 0 -90"/>
                <a:gd name="f16" fmla="*/ f3 1 538821"/>
                <a:gd name="f17" fmla="*/ f4 1 562907"/>
                <a:gd name="f18" fmla="+- f7 0 f5"/>
                <a:gd name="f19" fmla="+- f6 0 f5"/>
                <a:gd name="f20" fmla="*/ f15 f0 1"/>
                <a:gd name="f21" fmla="*/ f19 1 538821"/>
                <a:gd name="f22" fmla="*/ f18 1 562907"/>
                <a:gd name="f23" fmla="*/ 538821 f19 1"/>
                <a:gd name="f24" fmla="*/ 0 f18 1"/>
                <a:gd name="f25" fmla="*/ 562907 f18 1"/>
                <a:gd name="f26" fmla="*/ 22 f19 1"/>
                <a:gd name="f27" fmla="*/ 0 f19 1"/>
                <a:gd name="f28" fmla="*/ 562686 f18 1"/>
                <a:gd name="f29" fmla="*/ 451422 f19 1"/>
                <a:gd name="f30" fmla="*/ 8810 f18 1"/>
                <a:gd name="f31" fmla="*/ f20 1 f2"/>
                <a:gd name="f32" fmla="*/ f23 1 538821"/>
                <a:gd name="f33" fmla="*/ f24 1 562907"/>
                <a:gd name="f34" fmla="*/ f25 1 562907"/>
                <a:gd name="f35" fmla="*/ f26 1 538821"/>
                <a:gd name="f36" fmla="*/ f27 1 538821"/>
                <a:gd name="f37" fmla="*/ f28 1 562907"/>
                <a:gd name="f38" fmla="*/ f29 1 538821"/>
                <a:gd name="f39" fmla="*/ f30 1 562907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907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6" name="Freeform 18">
              <a:extLst>
                <a:ext uri="{FF2B5EF4-FFF2-40B4-BE49-F238E27FC236}">
                  <a16:creationId xmlns:a16="http://schemas.microsoft.com/office/drawing/2014/main" id="{169FFB68-A775-450A-A733-05C7799C328A}"/>
                </a:ext>
              </a:extLst>
            </p:cNvPr>
            <p:cNvSpPr/>
            <p:nvPr/>
          </p:nvSpPr>
          <p:spPr>
            <a:xfrm>
              <a:off x="11653177" y="3552069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7" name="Freeform 19">
              <a:extLst>
                <a:ext uri="{FF2B5EF4-FFF2-40B4-BE49-F238E27FC236}">
                  <a16:creationId xmlns:a16="http://schemas.microsoft.com/office/drawing/2014/main" id="{F8DDC163-A5A6-4C10-B925-D6909FE840F0}"/>
                </a:ext>
              </a:extLst>
            </p:cNvPr>
            <p:cNvSpPr/>
            <p:nvPr/>
          </p:nvSpPr>
          <p:spPr>
            <a:xfrm>
              <a:off x="11653177" y="2180551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8" name="Freeform 20">
              <a:extLst>
                <a:ext uri="{FF2B5EF4-FFF2-40B4-BE49-F238E27FC236}">
                  <a16:creationId xmlns:a16="http://schemas.microsoft.com/office/drawing/2014/main" id="{9FE4B971-575B-43F9-BE1E-D03BF055CD86}"/>
                </a:ext>
              </a:extLst>
            </p:cNvPr>
            <p:cNvSpPr/>
            <p:nvPr/>
          </p:nvSpPr>
          <p:spPr>
            <a:xfrm>
              <a:off x="11653177" y="809042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 21">
              <a:extLst>
                <a:ext uri="{FF2B5EF4-FFF2-40B4-BE49-F238E27FC236}">
                  <a16:creationId xmlns:a16="http://schemas.microsoft.com/office/drawing/2014/main" id="{7E947B68-FF45-45E3-B7EB-78C80646EE71}"/>
                </a:ext>
              </a:extLst>
            </p:cNvPr>
            <p:cNvSpPr/>
            <p:nvPr/>
          </p:nvSpPr>
          <p:spPr>
            <a:xfrm>
              <a:off x="11653177" y="0"/>
              <a:ext cx="538819" cy="56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898"/>
                <a:gd name="f8" fmla="val 21"/>
                <a:gd name="f9" fmla="val 451422"/>
                <a:gd name="f10" fmla="val 554087"/>
                <a:gd name="f11" fmla="val 193796"/>
                <a:gd name="f12" fmla="val 501369"/>
                <a:gd name="f13" fmla="val 273422"/>
                <a:gd name="f14" fmla="val 211"/>
                <a:gd name="f15" fmla="+- 0 0 -90"/>
                <a:gd name="f16" fmla="*/ f3 1 538821"/>
                <a:gd name="f17" fmla="*/ f4 1 562898"/>
                <a:gd name="f18" fmla="+- f7 0 f5"/>
                <a:gd name="f19" fmla="+- f6 0 f5"/>
                <a:gd name="f20" fmla="*/ f15 f0 1"/>
                <a:gd name="f21" fmla="*/ f19 1 538821"/>
                <a:gd name="f22" fmla="*/ f18 1 562898"/>
                <a:gd name="f23" fmla="*/ 21 f19 1"/>
                <a:gd name="f24" fmla="*/ 0 f18 1"/>
                <a:gd name="f25" fmla="*/ 538821 f19 1"/>
                <a:gd name="f26" fmla="*/ 562898 f18 1"/>
                <a:gd name="f27" fmla="*/ 451422 f19 1"/>
                <a:gd name="f28" fmla="*/ 554087 f18 1"/>
                <a:gd name="f29" fmla="*/ 0 f19 1"/>
                <a:gd name="f30" fmla="*/ 211 f18 1"/>
                <a:gd name="f31" fmla="*/ f20 1 f2"/>
                <a:gd name="f32" fmla="*/ f23 1 538821"/>
                <a:gd name="f33" fmla="*/ f24 1 562898"/>
                <a:gd name="f34" fmla="*/ f25 1 538821"/>
                <a:gd name="f35" fmla="*/ f26 1 562898"/>
                <a:gd name="f36" fmla="*/ f27 1 538821"/>
                <a:gd name="f37" fmla="*/ f28 1 562898"/>
                <a:gd name="f38" fmla="*/ f29 1 538821"/>
                <a:gd name="f39" fmla="*/ f30 1 562898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898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CD2E3663-B4B9-4B9C-A6F1-AC3C5226C26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3B437739-1AE7-44F4-B0B7-41FC6F7E23D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193CA5D-CAD5-41B2-AF41-B5EB71922662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12" name="Footer Placeholder 3">
            <a:extLst>
              <a:ext uri="{FF2B5EF4-FFF2-40B4-BE49-F238E27FC236}">
                <a16:creationId xmlns:a16="http://schemas.microsoft.com/office/drawing/2014/main" id="{AC848492-DC84-42F5-A17B-5A44FBF41E0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9AB0827-2E2F-4994-9489-E48277A05C6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076F72-89F8-44B7-9799-BFF64A967215}" type="slidenum">
              <a:t>‹#›</a:t>
            </a:fld>
            <a:endParaRPr lang="en-US"/>
          </a:p>
        </p:txBody>
      </p:sp>
      <p:cxnSp>
        <p:nvCxnSpPr>
          <p:cNvPr id="14" name="Straight Connector 5">
            <a:extLst>
              <a:ext uri="{FF2B5EF4-FFF2-40B4-BE49-F238E27FC236}">
                <a16:creationId xmlns:a16="http://schemas.microsoft.com/office/drawing/2014/main" id="{3C27D961-9E48-4E50-907F-E29ECDBD95C0}"/>
              </a:ext>
            </a:extLst>
          </p:cNvPr>
          <p:cNvCxnSpPr/>
          <p:nvPr/>
        </p:nvCxnSpPr>
        <p:spPr>
          <a:xfrm>
            <a:off x="565154" y="6087105"/>
            <a:ext cx="11058342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546557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1182CC36-2F22-4CB7-9B43-D43D0BA43CA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02BA2C6-7725-4916-8BF0-A139CD522030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FB877E3A-A8B6-45F4-BC05-340B85BA88E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85B61D28-2B23-46C6-910C-6EF8F7778D5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E99FEF-BE25-468A-A80B-22C77033EFC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93840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>
            <a:extLst>
              <a:ext uri="{FF2B5EF4-FFF2-40B4-BE49-F238E27FC236}">
                <a16:creationId xmlns:a16="http://schemas.microsoft.com/office/drawing/2014/main" id="{E7939300-A5AD-4A12-9BD9-3F0ACBA9A90D}"/>
              </a:ext>
            </a:extLst>
          </p:cNvPr>
          <p:cNvGrpSpPr/>
          <p:nvPr/>
        </p:nvGrpSpPr>
        <p:grpSpPr>
          <a:xfrm>
            <a:off x="10290319" y="0"/>
            <a:ext cx="1901677" cy="6857999"/>
            <a:chOff x="10290319" y="0"/>
            <a:chExt cx="1901677" cy="6857999"/>
          </a:xfrm>
        </p:grpSpPr>
        <p:sp>
          <p:nvSpPr>
            <p:cNvPr id="3" name="Freeform 17">
              <a:extLst>
                <a:ext uri="{FF2B5EF4-FFF2-40B4-BE49-F238E27FC236}">
                  <a16:creationId xmlns:a16="http://schemas.microsoft.com/office/drawing/2014/main" id="{6D56C20A-7505-4FE4-B985-35510D539B8F}"/>
                </a:ext>
              </a:extLst>
            </p:cNvPr>
            <p:cNvSpPr/>
            <p:nvPr/>
          </p:nvSpPr>
          <p:spPr>
            <a:xfrm>
              <a:off x="10290319" y="0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3"/>
                <a:gd name="f8" fmla="val 21"/>
                <a:gd name="f9" fmla="val 1130703"/>
                <a:gd name="f10" fmla="val 211"/>
                <a:gd name="f11" fmla="val 312452"/>
                <a:gd name="f12" fmla="val 877603"/>
                <a:gd name="f13" fmla="val 565362"/>
                <a:gd name="f14" fmla="val 253121"/>
                <a:gd name="f15" fmla="+- 0 0 -90"/>
                <a:gd name="f16" fmla="*/ f3 1 1130724"/>
                <a:gd name="f17" fmla="*/ f4 1 565573"/>
                <a:gd name="f18" fmla="+- f7 0 f5"/>
                <a:gd name="f19" fmla="+- f6 0 f5"/>
                <a:gd name="f20" fmla="*/ f15 f0 1"/>
                <a:gd name="f21" fmla="*/ f19 1 1130724"/>
                <a:gd name="f22" fmla="*/ f18 1 565573"/>
                <a:gd name="f23" fmla="*/ 21 f19 1"/>
                <a:gd name="f24" fmla="*/ 0 f18 1"/>
                <a:gd name="f25" fmla="*/ 1130703 f19 1"/>
                <a:gd name="f26" fmla="*/ 1130724 f19 1"/>
                <a:gd name="f27" fmla="*/ 211 f18 1"/>
                <a:gd name="f28" fmla="*/ 565362 f19 1"/>
                <a:gd name="f29" fmla="*/ 565573 f18 1"/>
                <a:gd name="f30" fmla="*/ 0 f19 1"/>
                <a:gd name="f31" fmla="*/ f20 1 f2"/>
                <a:gd name="f32" fmla="*/ f23 1 1130724"/>
                <a:gd name="f33" fmla="*/ f24 1 565573"/>
                <a:gd name="f34" fmla="*/ f25 1 1130724"/>
                <a:gd name="f35" fmla="*/ f26 1 1130724"/>
                <a:gd name="f36" fmla="*/ f27 1 565573"/>
                <a:gd name="f37" fmla="*/ f28 1 1130724"/>
                <a:gd name="f38" fmla="*/ f29 1 565573"/>
                <a:gd name="f39" fmla="*/ f30 1 1130724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4" h="565573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4" name="Freeform 18">
              <a:extLst>
                <a:ext uri="{FF2B5EF4-FFF2-40B4-BE49-F238E27FC236}">
                  <a16:creationId xmlns:a16="http://schemas.microsoft.com/office/drawing/2014/main" id="{8501FD6E-54AD-4B46-BC76-B6D0AD880C97}"/>
                </a:ext>
              </a:extLst>
            </p:cNvPr>
            <p:cNvSpPr/>
            <p:nvPr/>
          </p:nvSpPr>
          <p:spPr>
            <a:xfrm>
              <a:off x="11653177" y="6295095"/>
              <a:ext cx="538819" cy="5629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907"/>
                <a:gd name="f8" fmla="val 22"/>
                <a:gd name="f9" fmla="val 562686"/>
                <a:gd name="f10" fmla="val 289475"/>
                <a:gd name="f11" fmla="val 193796"/>
                <a:gd name="f12" fmla="val 61528"/>
                <a:gd name="f13" fmla="val 451422"/>
                <a:gd name="f14" fmla="val 8810"/>
                <a:gd name="f15" fmla="+- 0 0 -90"/>
                <a:gd name="f16" fmla="*/ f3 1 538821"/>
                <a:gd name="f17" fmla="*/ f4 1 562907"/>
                <a:gd name="f18" fmla="+- f7 0 f5"/>
                <a:gd name="f19" fmla="+- f6 0 f5"/>
                <a:gd name="f20" fmla="*/ f15 f0 1"/>
                <a:gd name="f21" fmla="*/ f19 1 538821"/>
                <a:gd name="f22" fmla="*/ f18 1 562907"/>
                <a:gd name="f23" fmla="*/ 538821 f19 1"/>
                <a:gd name="f24" fmla="*/ 0 f18 1"/>
                <a:gd name="f25" fmla="*/ 562907 f18 1"/>
                <a:gd name="f26" fmla="*/ 22 f19 1"/>
                <a:gd name="f27" fmla="*/ 0 f19 1"/>
                <a:gd name="f28" fmla="*/ 562686 f18 1"/>
                <a:gd name="f29" fmla="*/ 451422 f19 1"/>
                <a:gd name="f30" fmla="*/ 8810 f18 1"/>
                <a:gd name="f31" fmla="*/ f20 1 f2"/>
                <a:gd name="f32" fmla="*/ f23 1 538821"/>
                <a:gd name="f33" fmla="*/ f24 1 562907"/>
                <a:gd name="f34" fmla="*/ f25 1 562907"/>
                <a:gd name="f35" fmla="*/ f26 1 538821"/>
                <a:gd name="f36" fmla="*/ f27 1 538821"/>
                <a:gd name="f37" fmla="*/ f28 1 562907"/>
                <a:gd name="f38" fmla="*/ f29 1 538821"/>
                <a:gd name="f39" fmla="*/ f30 1 562907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907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5" name="Freeform 19">
              <a:extLst>
                <a:ext uri="{FF2B5EF4-FFF2-40B4-BE49-F238E27FC236}">
                  <a16:creationId xmlns:a16="http://schemas.microsoft.com/office/drawing/2014/main" id="{757BC136-139D-4C09-BEE5-A3699F1AA8DD}"/>
                </a:ext>
              </a:extLst>
            </p:cNvPr>
            <p:cNvSpPr/>
            <p:nvPr/>
          </p:nvSpPr>
          <p:spPr>
            <a:xfrm>
              <a:off x="11653177" y="3552069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6" name="Freeform 20">
              <a:extLst>
                <a:ext uri="{FF2B5EF4-FFF2-40B4-BE49-F238E27FC236}">
                  <a16:creationId xmlns:a16="http://schemas.microsoft.com/office/drawing/2014/main" id="{A9410369-89F4-4246-9CD3-EB361DE1D847}"/>
                </a:ext>
              </a:extLst>
            </p:cNvPr>
            <p:cNvSpPr/>
            <p:nvPr/>
          </p:nvSpPr>
          <p:spPr>
            <a:xfrm>
              <a:off x="11653177" y="2180551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7" name="Freeform 21">
              <a:extLst>
                <a:ext uri="{FF2B5EF4-FFF2-40B4-BE49-F238E27FC236}">
                  <a16:creationId xmlns:a16="http://schemas.microsoft.com/office/drawing/2014/main" id="{CB602D3D-91C9-4516-BC61-E18A4B6B4D09}"/>
                </a:ext>
              </a:extLst>
            </p:cNvPr>
            <p:cNvSpPr/>
            <p:nvPr/>
          </p:nvSpPr>
          <p:spPr>
            <a:xfrm>
              <a:off x="11653177" y="809042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8" name="Freeform 22">
              <a:extLst>
                <a:ext uri="{FF2B5EF4-FFF2-40B4-BE49-F238E27FC236}">
                  <a16:creationId xmlns:a16="http://schemas.microsoft.com/office/drawing/2014/main" id="{E089AAE4-FAAA-47BD-9D1C-E1D3ADFAC75E}"/>
                </a:ext>
              </a:extLst>
            </p:cNvPr>
            <p:cNvSpPr/>
            <p:nvPr/>
          </p:nvSpPr>
          <p:spPr>
            <a:xfrm>
              <a:off x="11653177" y="0"/>
              <a:ext cx="538819" cy="56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898"/>
                <a:gd name="f8" fmla="val 21"/>
                <a:gd name="f9" fmla="val 451422"/>
                <a:gd name="f10" fmla="val 554087"/>
                <a:gd name="f11" fmla="val 193796"/>
                <a:gd name="f12" fmla="val 501369"/>
                <a:gd name="f13" fmla="val 273422"/>
                <a:gd name="f14" fmla="val 211"/>
                <a:gd name="f15" fmla="+- 0 0 -90"/>
                <a:gd name="f16" fmla="*/ f3 1 538821"/>
                <a:gd name="f17" fmla="*/ f4 1 562898"/>
                <a:gd name="f18" fmla="+- f7 0 f5"/>
                <a:gd name="f19" fmla="+- f6 0 f5"/>
                <a:gd name="f20" fmla="*/ f15 f0 1"/>
                <a:gd name="f21" fmla="*/ f19 1 538821"/>
                <a:gd name="f22" fmla="*/ f18 1 562898"/>
                <a:gd name="f23" fmla="*/ 21 f19 1"/>
                <a:gd name="f24" fmla="*/ 0 f18 1"/>
                <a:gd name="f25" fmla="*/ 538821 f19 1"/>
                <a:gd name="f26" fmla="*/ 562898 f18 1"/>
                <a:gd name="f27" fmla="*/ 451422 f19 1"/>
                <a:gd name="f28" fmla="*/ 554087 f18 1"/>
                <a:gd name="f29" fmla="*/ 0 f19 1"/>
                <a:gd name="f30" fmla="*/ 211 f18 1"/>
                <a:gd name="f31" fmla="*/ f20 1 f2"/>
                <a:gd name="f32" fmla="*/ f23 1 538821"/>
                <a:gd name="f33" fmla="*/ f24 1 562898"/>
                <a:gd name="f34" fmla="*/ f25 1 538821"/>
                <a:gd name="f35" fmla="*/ f26 1 562898"/>
                <a:gd name="f36" fmla="*/ f27 1 538821"/>
                <a:gd name="f37" fmla="*/ f28 1 562898"/>
                <a:gd name="f38" fmla="*/ f29 1 538821"/>
                <a:gd name="f39" fmla="*/ f30 1 562898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898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E79EB4C5-BCA9-4E01-AFA3-D5FF4DAD345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65154" y="764968"/>
            <a:ext cx="3609978" cy="1395045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DD2DC26-CBFC-4630-883A-63BC3265935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04830" y="770894"/>
            <a:ext cx="6112517" cy="48005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05D0366B-91C8-45B2-A8D8-BB00B96CD48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65154" y="2160013"/>
            <a:ext cx="3609987" cy="3708970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D4B8C669-C9D2-4611-B69E-919F44C142D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D1CCE9-510C-4FBA-8116-6239C6C743D7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13" name="Footer Placeholder 5">
            <a:extLst>
              <a:ext uri="{FF2B5EF4-FFF2-40B4-BE49-F238E27FC236}">
                <a16:creationId xmlns:a16="http://schemas.microsoft.com/office/drawing/2014/main" id="{B9EF52F3-4AD5-4B39-A196-4BBFC221A6F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4" name="Slide Number Placeholder 6">
            <a:extLst>
              <a:ext uri="{FF2B5EF4-FFF2-40B4-BE49-F238E27FC236}">
                <a16:creationId xmlns:a16="http://schemas.microsoft.com/office/drawing/2014/main" id="{4A025DED-F03D-4295-ABF7-E8B45182F01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537F33F-4433-4F0D-B0FA-82E33AFEC07C}" type="slidenum">
              <a:t>‹#›</a:t>
            </a:fld>
            <a:endParaRPr lang="en-US"/>
          </a:p>
        </p:txBody>
      </p:sp>
      <p:cxnSp>
        <p:nvCxnSpPr>
          <p:cNvPr id="15" name="Straight Connector 7">
            <a:extLst>
              <a:ext uri="{FF2B5EF4-FFF2-40B4-BE49-F238E27FC236}">
                <a16:creationId xmlns:a16="http://schemas.microsoft.com/office/drawing/2014/main" id="{1EAE37CD-DA62-45DB-9CF6-9086F79BEA21}"/>
              </a:ext>
            </a:extLst>
          </p:cNvPr>
          <p:cNvCxnSpPr/>
          <p:nvPr/>
        </p:nvCxnSpPr>
        <p:spPr>
          <a:xfrm>
            <a:off x="565154" y="6087105"/>
            <a:ext cx="11058342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1534455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>
            <a:extLst>
              <a:ext uri="{FF2B5EF4-FFF2-40B4-BE49-F238E27FC236}">
                <a16:creationId xmlns:a16="http://schemas.microsoft.com/office/drawing/2014/main" id="{724AB643-16C7-4142-B9A0-B109FF0F780E}"/>
              </a:ext>
            </a:extLst>
          </p:cNvPr>
          <p:cNvGrpSpPr/>
          <p:nvPr/>
        </p:nvGrpSpPr>
        <p:grpSpPr>
          <a:xfrm>
            <a:off x="10290319" y="0"/>
            <a:ext cx="1901677" cy="6857999"/>
            <a:chOff x="10290319" y="0"/>
            <a:chExt cx="1901677" cy="6857999"/>
          </a:xfrm>
        </p:grpSpPr>
        <p:sp>
          <p:nvSpPr>
            <p:cNvPr id="3" name="Oval 16">
              <a:extLst>
                <a:ext uri="{FF2B5EF4-FFF2-40B4-BE49-F238E27FC236}">
                  <a16:creationId xmlns:a16="http://schemas.microsoft.com/office/drawing/2014/main" id="{A9AC9286-EF2C-4EC1-918B-C4F360B584C1}"/>
                </a:ext>
              </a:extLst>
            </p:cNvPr>
            <p:cNvSpPr/>
            <p:nvPr/>
          </p:nvSpPr>
          <p:spPr>
            <a:xfrm>
              <a:off x="10290319" y="806363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4" name="Freeform 17">
              <a:extLst>
                <a:ext uri="{FF2B5EF4-FFF2-40B4-BE49-F238E27FC236}">
                  <a16:creationId xmlns:a16="http://schemas.microsoft.com/office/drawing/2014/main" id="{8E718460-3EE2-4A38-99FC-CAAEF17118BD}"/>
                </a:ext>
              </a:extLst>
            </p:cNvPr>
            <p:cNvSpPr/>
            <p:nvPr/>
          </p:nvSpPr>
          <p:spPr>
            <a:xfrm>
              <a:off x="10290319" y="0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3"/>
                <a:gd name="f8" fmla="val 21"/>
                <a:gd name="f9" fmla="val 1130703"/>
                <a:gd name="f10" fmla="val 211"/>
                <a:gd name="f11" fmla="val 312452"/>
                <a:gd name="f12" fmla="val 877603"/>
                <a:gd name="f13" fmla="val 565362"/>
                <a:gd name="f14" fmla="val 253121"/>
                <a:gd name="f15" fmla="+- 0 0 -90"/>
                <a:gd name="f16" fmla="*/ f3 1 1130724"/>
                <a:gd name="f17" fmla="*/ f4 1 565573"/>
                <a:gd name="f18" fmla="+- f7 0 f5"/>
                <a:gd name="f19" fmla="+- f6 0 f5"/>
                <a:gd name="f20" fmla="*/ f15 f0 1"/>
                <a:gd name="f21" fmla="*/ f19 1 1130724"/>
                <a:gd name="f22" fmla="*/ f18 1 565573"/>
                <a:gd name="f23" fmla="*/ 21 f19 1"/>
                <a:gd name="f24" fmla="*/ 0 f18 1"/>
                <a:gd name="f25" fmla="*/ 1130703 f19 1"/>
                <a:gd name="f26" fmla="*/ 1130724 f19 1"/>
                <a:gd name="f27" fmla="*/ 211 f18 1"/>
                <a:gd name="f28" fmla="*/ 565362 f19 1"/>
                <a:gd name="f29" fmla="*/ 565573 f18 1"/>
                <a:gd name="f30" fmla="*/ 0 f19 1"/>
                <a:gd name="f31" fmla="*/ f20 1 f2"/>
                <a:gd name="f32" fmla="*/ f23 1 1130724"/>
                <a:gd name="f33" fmla="*/ f24 1 565573"/>
                <a:gd name="f34" fmla="*/ f25 1 1130724"/>
                <a:gd name="f35" fmla="*/ f26 1 1130724"/>
                <a:gd name="f36" fmla="*/ f27 1 565573"/>
                <a:gd name="f37" fmla="*/ f28 1 1130724"/>
                <a:gd name="f38" fmla="*/ f29 1 565573"/>
                <a:gd name="f39" fmla="*/ f30 1 1130724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4" h="565573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5" name="Freeform 18">
              <a:extLst>
                <a:ext uri="{FF2B5EF4-FFF2-40B4-BE49-F238E27FC236}">
                  <a16:creationId xmlns:a16="http://schemas.microsoft.com/office/drawing/2014/main" id="{10289B57-9108-428B-90EB-6E423B6E7A75}"/>
                </a:ext>
              </a:extLst>
            </p:cNvPr>
            <p:cNvSpPr/>
            <p:nvPr/>
          </p:nvSpPr>
          <p:spPr>
            <a:xfrm>
              <a:off x="11653177" y="6295095"/>
              <a:ext cx="538819" cy="5629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907"/>
                <a:gd name="f8" fmla="val 22"/>
                <a:gd name="f9" fmla="val 562686"/>
                <a:gd name="f10" fmla="val 289475"/>
                <a:gd name="f11" fmla="val 193796"/>
                <a:gd name="f12" fmla="val 61528"/>
                <a:gd name="f13" fmla="val 451422"/>
                <a:gd name="f14" fmla="val 8810"/>
                <a:gd name="f15" fmla="+- 0 0 -90"/>
                <a:gd name="f16" fmla="*/ f3 1 538821"/>
                <a:gd name="f17" fmla="*/ f4 1 562907"/>
                <a:gd name="f18" fmla="+- f7 0 f5"/>
                <a:gd name="f19" fmla="+- f6 0 f5"/>
                <a:gd name="f20" fmla="*/ f15 f0 1"/>
                <a:gd name="f21" fmla="*/ f19 1 538821"/>
                <a:gd name="f22" fmla="*/ f18 1 562907"/>
                <a:gd name="f23" fmla="*/ 538821 f19 1"/>
                <a:gd name="f24" fmla="*/ 0 f18 1"/>
                <a:gd name="f25" fmla="*/ 562907 f18 1"/>
                <a:gd name="f26" fmla="*/ 22 f19 1"/>
                <a:gd name="f27" fmla="*/ 0 f19 1"/>
                <a:gd name="f28" fmla="*/ 562686 f18 1"/>
                <a:gd name="f29" fmla="*/ 451422 f19 1"/>
                <a:gd name="f30" fmla="*/ 8810 f18 1"/>
                <a:gd name="f31" fmla="*/ f20 1 f2"/>
                <a:gd name="f32" fmla="*/ f23 1 538821"/>
                <a:gd name="f33" fmla="*/ f24 1 562907"/>
                <a:gd name="f34" fmla="*/ f25 1 562907"/>
                <a:gd name="f35" fmla="*/ f26 1 538821"/>
                <a:gd name="f36" fmla="*/ f27 1 538821"/>
                <a:gd name="f37" fmla="*/ f28 1 562907"/>
                <a:gd name="f38" fmla="*/ f29 1 538821"/>
                <a:gd name="f39" fmla="*/ f30 1 562907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907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6" name="Freeform 19">
              <a:extLst>
                <a:ext uri="{FF2B5EF4-FFF2-40B4-BE49-F238E27FC236}">
                  <a16:creationId xmlns:a16="http://schemas.microsoft.com/office/drawing/2014/main" id="{91372406-A5E2-45C6-AB6F-5D3AAB508271}"/>
                </a:ext>
              </a:extLst>
            </p:cNvPr>
            <p:cNvSpPr/>
            <p:nvPr/>
          </p:nvSpPr>
          <p:spPr>
            <a:xfrm>
              <a:off x="11653177" y="3552069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7" name="Freeform 20">
              <a:extLst>
                <a:ext uri="{FF2B5EF4-FFF2-40B4-BE49-F238E27FC236}">
                  <a16:creationId xmlns:a16="http://schemas.microsoft.com/office/drawing/2014/main" id="{94C28675-50E3-42E7-8255-E4F418D79AF2}"/>
                </a:ext>
              </a:extLst>
            </p:cNvPr>
            <p:cNvSpPr/>
            <p:nvPr/>
          </p:nvSpPr>
          <p:spPr>
            <a:xfrm>
              <a:off x="11653177" y="2180551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8" name="Freeform 21">
              <a:extLst>
                <a:ext uri="{FF2B5EF4-FFF2-40B4-BE49-F238E27FC236}">
                  <a16:creationId xmlns:a16="http://schemas.microsoft.com/office/drawing/2014/main" id="{109404FE-EC23-48C9-88DC-D17039F3C447}"/>
                </a:ext>
              </a:extLst>
            </p:cNvPr>
            <p:cNvSpPr/>
            <p:nvPr/>
          </p:nvSpPr>
          <p:spPr>
            <a:xfrm>
              <a:off x="11653177" y="809042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 22">
              <a:extLst>
                <a:ext uri="{FF2B5EF4-FFF2-40B4-BE49-F238E27FC236}">
                  <a16:creationId xmlns:a16="http://schemas.microsoft.com/office/drawing/2014/main" id="{E068310A-20A1-40A2-8A65-F542D6FBE213}"/>
                </a:ext>
              </a:extLst>
            </p:cNvPr>
            <p:cNvSpPr/>
            <p:nvPr/>
          </p:nvSpPr>
          <p:spPr>
            <a:xfrm>
              <a:off x="11653177" y="0"/>
              <a:ext cx="538819" cy="56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898"/>
                <a:gd name="f8" fmla="val 21"/>
                <a:gd name="f9" fmla="val 451422"/>
                <a:gd name="f10" fmla="val 554087"/>
                <a:gd name="f11" fmla="val 193796"/>
                <a:gd name="f12" fmla="val 501369"/>
                <a:gd name="f13" fmla="val 273422"/>
                <a:gd name="f14" fmla="val 211"/>
                <a:gd name="f15" fmla="+- 0 0 -90"/>
                <a:gd name="f16" fmla="*/ f3 1 538821"/>
                <a:gd name="f17" fmla="*/ f4 1 562898"/>
                <a:gd name="f18" fmla="+- f7 0 f5"/>
                <a:gd name="f19" fmla="+- f6 0 f5"/>
                <a:gd name="f20" fmla="*/ f15 f0 1"/>
                <a:gd name="f21" fmla="*/ f19 1 538821"/>
                <a:gd name="f22" fmla="*/ f18 1 562898"/>
                <a:gd name="f23" fmla="*/ 21 f19 1"/>
                <a:gd name="f24" fmla="*/ 0 f18 1"/>
                <a:gd name="f25" fmla="*/ 538821 f19 1"/>
                <a:gd name="f26" fmla="*/ 562898 f18 1"/>
                <a:gd name="f27" fmla="*/ 451422 f19 1"/>
                <a:gd name="f28" fmla="*/ 554087 f18 1"/>
                <a:gd name="f29" fmla="*/ 0 f19 1"/>
                <a:gd name="f30" fmla="*/ 211 f18 1"/>
                <a:gd name="f31" fmla="*/ f20 1 f2"/>
                <a:gd name="f32" fmla="*/ f23 1 538821"/>
                <a:gd name="f33" fmla="*/ f24 1 562898"/>
                <a:gd name="f34" fmla="*/ f25 1 538821"/>
                <a:gd name="f35" fmla="*/ f26 1 562898"/>
                <a:gd name="f36" fmla="*/ f27 1 538821"/>
                <a:gd name="f37" fmla="*/ f28 1 562898"/>
                <a:gd name="f38" fmla="*/ f29 1 538821"/>
                <a:gd name="f39" fmla="*/ f30 1 562898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898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6F8854D7-F19C-4984-957D-AC3FF81D42B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65154" y="770884"/>
            <a:ext cx="3609987" cy="1389129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C3651616-E5AE-4CEC-B33B-D52E9A9F8EED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223839" y="890817"/>
            <a:ext cx="6060140" cy="4870414"/>
          </a:xfrm>
          <a:solidFill>
            <a:srgbClr val="EFF0EF"/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2584DFB-F66B-442C-9DB7-85A9E4D01D92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65154" y="2160013"/>
            <a:ext cx="3609987" cy="3601208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Date Placeholder 4">
            <a:extLst>
              <a:ext uri="{FF2B5EF4-FFF2-40B4-BE49-F238E27FC236}">
                <a16:creationId xmlns:a16="http://schemas.microsoft.com/office/drawing/2014/main" id="{834C8A3E-C43C-47C7-B37E-00330865DBB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F995CF3-F3CF-4FAC-A59F-EA4EF2D96EB5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271C1681-E368-4379-98C4-6673EEF7BFA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258AC79A-9A5D-4A31-B1F3-B5DEEBB0CF1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CAEAD66-0A1C-4A19-AD40-148807615119}" type="slidenum">
              <a:t>‹#›</a:t>
            </a:fld>
            <a:endParaRPr lang="en-US"/>
          </a:p>
        </p:txBody>
      </p:sp>
      <p:cxnSp>
        <p:nvCxnSpPr>
          <p:cNvPr id="16" name="Straight Connector 7">
            <a:extLst>
              <a:ext uri="{FF2B5EF4-FFF2-40B4-BE49-F238E27FC236}">
                <a16:creationId xmlns:a16="http://schemas.microsoft.com/office/drawing/2014/main" id="{4D4DD0A9-7E9C-4B5F-9F39-F6F244B45525}"/>
              </a:ext>
            </a:extLst>
          </p:cNvPr>
          <p:cNvCxnSpPr/>
          <p:nvPr/>
        </p:nvCxnSpPr>
        <p:spPr>
          <a:xfrm>
            <a:off x="565154" y="6087105"/>
            <a:ext cx="11058342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34631071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>
            <a:extLst>
              <a:ext uri="{FF2B5EF4-FFF2-40B4-BE49-F238E27FC236}">
                <a16:creationId xmlns:a16="http://schemas.microsoft.com/office/drawing/2014/main" id="{94FF99AF-56F9-4854-BA8D-704D9F838636}"/>
              </a:ext>
            </a:extLst>
          </p:cNvPr>
          <p:cNvGrpSpPr/>
          <p:nvPr/>
        </p:nvGrpSpPr>
        <p:grpSpPr>
          <a:xfrm>
            <a:off x="8928530" y="0"/>
            <a:ext cx="3263466" cy="6857999"/>
            <a:chOff x="8928530" y="0"/>
            <a:chExt cx="3263466" cy="6857999"/>
          </a:xfrm>
        </p:grpSpPr>
        <p:sp>
          <p:nvSpPr>
            <p:cNvPr id="3" name="Oval 22">
              <a:extLst>
                <a:ext uri="{FF2B5EF4-FFF2-40B4-BE49-F238E27FC236}">
                  <a16:creationId xmlns:a16="http://schemas.microsoft.com/office/drawing/2014/main" id="{9D13901C-D79A-458D-B144-FBFEF99B0D78}"/>
                </a:ext>
              </a:extLst>
            </p:cNvPr>
            <p:cNvSpPr/>
            <p:nvPr/>
          </p:nvSpPr>
          <p:spPr>
            <a:xfrm>
              <a:off x="8928530" y="4918118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4" name="Freeform 23">
              <a:extLst>
                <a:ext uri="{FF2B5EF4-FFF2-40B4-BE49-F238E27FC236}">
                  <a16:creationId xmlns:a16="http://schemas.microsoft.com/office/drawing/2014/main" id="{A80781F4-2E26-4139-B0B2-680AFAB5B4CD}"/>
                </a:ext>
              </a:extLst>
            </p:cNvPr>
            <p:cNvSpPr/>
            <p:nvPr/>
          </p:nvSpPr>
          <p:spPr>
            <a:xfrm>
              <a:off x="8928530" y="0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3"/>
                <a:gd name="f8" fmla="val 22"/>
                <a:gd name="f9" fmla="val 1130703"/>
                <a:gd name="f10" fmla="val 211"/>
                <a:gd name="f11" fmla="val 312452"/>
                <a:gd name="f12" fmla="val 877603"/>
                <a:gd name="f13" fmla="val 565362"/>
                <a:gd name="f14" fmla="val 253121"/>
                <a:gd name="f15" fmla="+- 0 0 -90"/>
                <a:gd name="f16" fmla="*/ f3 1 1130724"/>
                <a:gd name="f17" fmla="*/ f4 1 565573"/>
                <a:gd name="f18" fmla="+- f7 0 f5"/>
                <a:gd name="f19" fmla="+- f6 0 f5"/>
                <a:gd name="f20" fmla="*/ f15 f0 1"/>
                <a:gd name="f21" fmla="*/ f19 1 1130724"/>
                <a:gd name="f22" fmla="*/ f18 1 565573"/>
                <a:gd name="f23" fmla="*/ 22 f19 1"/>
                <a:gd name="f24" fmla="*/ 0 f18 1"/>
                <a:gd name="f25" fmla="*/ 1130703 f19 1"/>
                <a:gd name="f26" fmla="*/ 1130724 f19 1"/>
                <a:gd name="f27" fmla="*/ 211 f18 1"/>
                <a:gd name="f28" fmla="*/ 565362 f19 1"/>
                <a:gd name="f29" fmla="*/ 565573 f18 1"/>
                <a:gd name="f30" fmla="*/ 0 f19 1"/>
                <a:gd name="f31" fmla="*/ f20 1 f2"/>
                <a:gd name="f32" fmla="*/ f23 1 1130724"/>
                <a:gd name="f33" fmla="*/ f24 1 565573"/>
                <a:gd name="f34" fmla="*/ f25 1 1130724"/>
                <a:gd name="f35" fmla="*/ f26 1 1130724"/>
                <a:gd name="f36" fmla="*/ f27 1 565573"/>
                <a:gd name="f37" fmla="*/ f28 1 1130724"/>
                <a:gd name="f38" fmla="*/ f29 1 565573"/>
                <a:gd name="f39" fmla="*/ f30 1 1130724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4" h="565573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5" name="Freeform 24">
              <a:extLst>
                <a:ext uri="{FF2B5EF4-FFF2-40B4-BE49-F238E27FC236}">
                  <a16:creationId xmlns:a16="http://schemas.microsoft.com/office/drawing/2014/main" id="{2E9E15D8-8055-4BED-8BCC-CC250E1A1CEE}"/>
                </a:ext>
              </a:extLst>
            </p:cNvPr>
            <p:cNvSpPr/>
            <p:nvPr/>
          </p:nvSpPr>
          <p:spPr>
            <a:xfrm>
              <a:off x="10291389" y="6292416"/>
              <a:ext cx="1130719" cy="5655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83"/>
                <a:gd name="f8" fmla="val 565362"/>
                <a:gd name="f9" fmla="val 877603"/>
                <a:gd name="f10" fmla="val 253121"/>
                <a:gd name="f11" fmla="val 1130702"/>
                <a:gd name="f12" fmla="val 22"/>
                <a:gd name="f13" fmla="+- 0 0 -90"/>
                <a:gd name="f14" fmla="*/ f3 1 1130724"/>
                <a:gd name="f15" fmla="*/ f4 1 565583"/>
                <a:gd name="f16" fmla="+- f7 0 f5"/>
                <a:gd name="f17" fmla="+- f6 0 f5"/>
                <a:gd name="f18" fmla="*/ f13 f0 1"/>
                <a:gd name="f19" fmla="*/ f17 1 1130724"/>
                <a:gd name="f20" fmla="*/ f16 1 565583"/>
                <a:gd name="f21" fmla="*/ 565362 f17 1"/>
                <a:gd name="f22" fmla="*/ 0 f16 1"/>
                <a:gd name="f23" fmla="*/ 1130724 f17 1"/>
                <a:gd name="f24" fmla="*/ 565362 f16 1"/>
                <a:gd name="f25" fmla="*/ 1130702 f17 1"/>
                <a:gd name="f26" fmla="*/ 565583 f16 1"/>
                <a:gd name="f27" fmla="*/ 22 f17 1"/>
                <a:gd name="f28" fmla="*/ 0 f17 1"/>
                <a:gd name="f29" fmla="*/ f18 1 f2"/>
                <a:gd name="f30" fmla="*/ f21 1 1130724"/>
                <a:gd name="f31" fmla="*/ f22 1 565583"/>
                <a:gd name="f32" fmla="*/ f23 1 1130724"/>
                <a:gd name="f33" fmla="*/ f24 1 565583"/>
                <a:gd name="f34" fmla="*/ f25 1 1130724"/>
                <a:gd name="f35" fmla="*/ f26 1 565583"/>
                <a:gd name="f36" fmla="*/ f27 1 1130724"/>
                <a:gd name="f37" fmla="*/ f28 1 1130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19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0"/>
                </a:cxn>
                <a:cxn ang="f42">
                  <a:pos x="f62" y="f58"/>
                </a:cxn>
                <a:cxn ang="f42">
                  <a:pos x="f55" y="f56"/>
                </a:cxn>
              </a:cxnLst>
              <a:rect l="f51" t="f54" r="f52" b="f53"/>
              <a:pathLst>
                <a:path w="1130724" h="565583">
                  <a:moveTo>
                    <a:pt x="f8" y="f5"/>
                  </a:moveTo>
                  <a:cubicBezTo>
                    <a:pt x="f9" y="f5"/>
                    <a:pt x="f6" y="f10"/>
                    <a:pt x="f6" y="f8"/>
                  </a:cubicBezTo>
                  <a:lnTo>
                    <a:pt x="f11" y="f7"/>
                  </a:lnTo>
                  <a:lnTo>
                    <a:pt x="f12" y="f7"/>
                  </a:lnTo>
                  <a:lnTo>
                    <a:pt x="f5" y="f8"/>
                  </a:lnTo>
                  <a:cubicBezTo>
                    <a:pt x="f5" y="f10"/>
                    <a:pt x="f10" y="f5"/>
                    <a:pt x="f8" y="f5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6" name="Oval 25">
              <a:extLst>
                <a:ext uri="{FF2B5EF4-FFF2-40B4-BE49-F238E27FC236}">
                  <a16:creationId xmlns:a16="http://schemas.microsoft.com/office/drawing/2014/main" id="{A6FAC193-773D-481B-A4CA-5653D3EBD4AF}"/>
                </a:ext>
              </a:extLst>
            </p:cNvPr>
            <p:cNvSpPr/>
            <p:nvPr/>
          </p:nvSpPr>
          <p:spPr>
            <a:xfrm>
              <a:off x="10291389" y="3549389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7" name="Oval 26">
              <a:extLst>
                <a:ext uri="{FF2B5EF4-FFF2-40B4-BE49-F238E27FC236}">
                  <a16:creationId xmlns:a16="http://schemas.microsoft.com/office/drawing/2014/main" id="{E10AA7BC-8812-4C5F-8964-D7FB8A196D21}"/>
                </a:ext>
              </a:extLst>
            </p:cNvPr>
            <p:cNvSpPr/>
            <p:nvPr/>
          </p:nvSpPr>
          <p:spPr>
            <a:xfrm>
              <a:off x="10291389" y="2177872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8" name="Oval 27">
              <a:extLst>
                <a:ext uri="{FF2B5EF4-FFF2-40B4-BE49-F238E27FC236}">
                  <a16:creationId xmlns:a16="http://schemas.microsoft.com/office/drawing/2014/main" id="{FA969CE7-C739-4974-A94F-5F98635FE6F6}"/>
                </a:ext>
              </a:extLst>
            </p:cNvPr>
            <p:cNvSpPr/>
            <p:nvPr/>
          </p:nvSpPr>
          <p:spPr>
            <a:xfrm>
              <a:off x="10291389" y="806363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 28">
              <a:extLst>
                <a:ext uri="{FF2B5EF4-FFF2-40B4-BE49-F238E27FC236}">
                  <a16:creationId xmlns:a16="http://schemas.microsoft.com/office/drawing/2014/main" id="{69916AAC-DCBE-4D83-A740-AADCD403FA3B}"/>
                </a:ext>
              </a:extLst>
            </p:cNvPr>
            <p:cNvSpPr/>
            <p:nvPr/>
          </p:nvSpPr>
          <p:spPr>
            <a:xfrm>
              <a:off x="10291389" y="0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3"/>
                <a:gd name="f8" fmla="val 21"/>
                <a:gd name="f9" fmla="val 1130703"/>
                <a:gd name="f10" fmla="val 211"/>
                <a:gd name="f11" fmla="val 312452"/>
                <a:gd name="f12" fmla="val 877603"/>
                <a:gd name="f13" fmla="val 565362"/>
                <a:gd name="f14" fmla="val 253121"/>
                <a:gd name="f15" fmla="+- 0 0 -90"/>
                <a:gd name="f16" fmla="*/ f3 1 1130724"/>
                <a:gd name="f17" fmla="*/ f4 1 565573"/>
                <a:gd name="f18" fmla="+- f7 0 f5"/>
                <a:gd name="f19" fmla="+- f6 0 f5"/>
                <a:gd name="f20" fmla="*/ f15 f0 1"/>
                <a:gd name="f21" fmla="*/ f19 1 1130724"/>
                <a:gd name="f22" fmla="*/ f18 1 565573"/>
                <a:gd name="f23" fmla="*/ 21 f19 1"/>
                <a:gd name="f24" fmla="*/ 0 f18 1"/>
                <a:gd name="f25" fmla="*/ 1130703 f19 1"/>
                <a:gd name="f26" fmla="*/ 1130724 f19 1"/>
                <a:gd name="f27" fmla="*/ 211 f18 1"/>
                <a:gd name="f28" fmla="*/ 565362 f19 1"/>
                <a:gd name="f29" fmla="*/ 565573 f18 1"/>
                <a:gd name="f30" fmla="*/ 0 f19 1"/>
                <a:gd name="f31" fmla="*/ f20 1 f2"/>
                <a:gd name="f32" fmla="*/ f23 1 1130724"/>
                <a:gd name="f33" fmla="*/ f24 1 565573"/>
                <a:gd name="f34" fmla="*/ f25 1 1130724"/>
                <a:gd name="f35" fmla="*/ f26 1 1130724"/>
                <a:gd name="f36" fmla="*/ f27 1 565573"/>
                <a:gd name="f37" fmla="*/ f28 1 1130724"/>
                <a:gd name="f38" fmla="*/ f29 1 565573"/>
                <a:gd name="f39" fmla="*/ f30 1 1130724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4" h="565573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0" name="Freeform 29">
              <a:extLst>
                <a:ext uri="{FF2B5EF4-FFF2-40B4-BE49-F238E27FC236}">
                  <a16:creationId xmlns:a16="http://schemas.microsoft.com/office/drawing/2014/main" id="{6994F0BF-0542-4349-BE3C-9AC8178958F2}"/>
                </a:ext>
              </a:extLst>
            </p:cNvPr>
            <p:cNvSpPr/>
            <p:nvPr/>
          </p:nvSpPr>
          <p:spPr>
            <a:xfrm>
              <a:off x="11654256" y="6295205"/>
              <a:ext cx="537740" cy="5627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562799"/>
                <a:gd name="f8" fmla="val 22"/>
                <a:gd name="f9" fmla="val 562578"/>
                <a:gd name="f10" fmla="val 289367"/>
                <a:gd name="f11" fmla="val 193796"/>
                <a:gd name="f12" fmla="val 61420"/>
                <a:gd name="f13" fmla="val 451422"/>
                <a:gd name="f14" fmla="val 8702"/>
                <a:gd name="f15" fmla="+- 0 0 -90"/>
                <a:gd name="f16" fmla="*/ f3 1 537744"/>
                <a:gd name="f17" fmla="*/ f4 1 562799"/>
                <a:gd name="f18" fmla="+- f7 0 f5"/>
                <a:gd name="f19" fmla="+- f6 0 f5"/>
                <a:gd name="f20" fmla="*/ f15 f0 1"/>
                <a:gd name="f21" fmla="*/ f19 1 537744"/>
                <a:gd name="f22" fmla="*/ f18 1 562799"/>
                <a:gd name="f23" fmla="*/ 537744 f19 1"/>
                <a:gd name="f24" fmla="*/ 0 f18 1"/>
                <a:gd name="f25" fmla="*/ 562799 f18 1"/>
                <a:gd name="f26" fmla="*/ 22 f19 1"/>
                <a:gd name="f27" fmla="*/ 0 f19 1"/>
                <a:gd name="f28" fmla="*/ 562578 f18 1"/>
                <a:gd name="f29" fmla="*/ 451422 f19 1"/>
                <a:gd name="f30" fmla="*/ 8702 f18 1"/>
                <a:gd name="f31" fmla="*/ f20 1 f2"/>
                <a:gd name="f32" fmla="*/ f23 1 537744"/>
                <a:gd name="f33" fmla="*/ f24 1 562799"/>
                <a:gd name="f34" fmla="*/ f25 1 562799"/>
                <a:gd name="f35" fmla="*/ f26 1 537744"/>
                <a:gd name="f36" fmla="*/ f27 1 537744"/>
                <a:gd name="f37" fmla="*/ f28 1 562799"/>
                <a:gd name="f38" fmla="*/ f29 1 537744"/>
                <a:gd name="f39" fmla="*/ f30 1 562799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7744" h="562799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1" name="Freeform 30">
              <a:extLst>
                <a:ext uri="{FF2B5EF4-FFF2-40B4-BE49-F238E27FC236}">
                  <a16:creationId xmlns:a16="http://schemas.microsoft.com/office/drawing/2014/main" id="{6FED6608-AE09-43F5-A4FA-DC2FEAC1B137}"/>
                </a:ext>
              </a:extLst>
            </p:cNvPr>
            <p:cNvSpPr/>
            <p:nvPr/>
          </p:nvSpPr>
          <p:spPr>
            <a:xfrm>
              <a:off x="11654256" y="4923687"/>
              <a:ext cx="537740" cy="1125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1125156"/>
                <a:gd name="f8" fmla="val 451422"/>
                <a:gd name="f9" fmla="val 1116454"/>
                <a:gd name="f10" fmla="val 193796"/>
                <a:gd name="f11" fmla="val 1063736"/>
                <a:gd name="f12" fmla="val 835789"/>
                <a:gd name="f13" fmla="val 562578"/>
                <a:gd name="f14" fmla="val 289367"/>
                <a:gd name="f15" fmla="val 61420"/>
                <a:gd name="f16" fmla="val 8702"/>
                <a:gd name="f17" fmla="+- 0 0 -90"/>
                <a:gd name="f18" fmla="*/ f3 1 537744"/>
                <a:gd name="f19" fmla="*/ f4 1 1125156"/>
                <a:gd name="f20" fmla="+- f7 0 f5"/>
                <a:gd name="f21" fmla="+- f6 0 f5"/>
                <a:gd name="f22" fmla="*/ f17 f0 1"/>
                <a:gd name="f23" fmla="*/ f21 1 537744"/>
                <a:gd name="f24" fmla="*/ f20 1 1125156"/>
                <a:gd name="f25" fmla="*/ 537744 f21 1"/>
                <a:gd name="f26" fmla="*/ 0 f20 1"/>
                <a:gd name="f27" fmla="*/ 1125156 f20 1"/>
                <a:gd name="f28" fmla="*/ 451422 f21 1"/>
                <a:gd name="f29" fmla="*/ 1116454 f20 1"/>
                <a:gd name="f30" fmla="*/ 0 f21 1"/>
                <a:gd name="f31" fmla="*/ 562578 f20 1"/>
                <a:gd name="f32" fmla="*/ 8702 f20 1"/>
                <a:gd name="f33" fmla="*/ f22 1 f2"/>
                <a:gd name="f34" fmla="*/ f25 1 537744"/>
                <a:gd name="f35" fmla="*/ f26 1 1125156"/>
                <a:gd name="f36" fmla="*/ f27 1 1125156"/>
                <a:gd name="f37" fmla="*/ f28 1 537744"/>
                <a:gd name="f38" fmla="*/ f29 1 1125156"/>
                <a:gd name="f39" fmla="*/ f30 1 537744"/>
                <a:gd name="f40" fmla="*/ f31 1 1125156"/>
                <a:gd name="f41" fmla="*/ f32 1 112515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7744" h="1125156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2" name="Freeform 31">
              <a:extLst>
                <a:ext uri="{FF2B5EF4-FFF2-40B4-BE49-F238E27FC236}">
                  <a16:creationId xmlns:a16="http://schemas.microsoft.com/office/drawing/2014/main" id="{2289BC7B-65E8-41B4-9E6D-EA7A38915F26}"/>
                </a:ext>
              </a:extLst>
            </p:cNvPr>
            <p:cNvSpPr/>
            <p:nvPr/>
          </p:nvSpPr>
          <p:spPr>
            <a:xfrm>
              <a:off x="11654256" y="3552169"/>
              <a:ext cx="537740" cy="1125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1125156"/>
                <a:gd name="f8" fmla="val 451422"/>
                <a:gd name="f9" fmla="val 1116454"/>
                <a:gd name="f10" fmla="val 193796"/>
                <a:gd name="f11" fmla="val 1063736"/>
                <a:gd name="f12" fmla="val 835789"/>
                <a:gd name="f13" fmla="val 562578"/>
                <a:gd name="f14" fmla="val 289367"/>
                <a:gd name="f15" fmla="val 61420"/>
                <a:gd name="f16" fmla="val 8702"/>
                <a:gd name="f17" fmla="+- 0 0 -90"/>
                <a:gd name="f18" fmla="*/ f3 1 537744"/>
                <a:gd name="f19" fmla="*/ f4 1 1125156"/>
                <a:gd name="f20" fmla="+- f7 0 f5"/>
                <a:gd name="f21" fmla="+- f6 0 f5"/>
                <a:gd name="f22" fmla="*/ f17 f0 1"/>
                <a:gd name="f23" fmla="*/ f21 1 537744"/>
                <a:gd name="f24" fmla="*/ f20 1 1125156"/>
                <a:gd name="f25" fmla="*/ 537744 f21 1"/>
                <a:gd name="f26" fmla="*/ 0 f20 1"/>
                <a:gd name="f27" fmla="*/ 1125156 f20 1"/>
                <a:gd name="f28" fmla="*/ 451422 f21 1"/>
                <a:gd name="f29" fmla="*/ 1116454 f20 1"/>
                <a:gd name="f30" fmla="*/ 0 f21 1"/>
                <a:gd name="f31" fmla="*/ 562578 f20 1"/>
                <a:gd name="f32" fmla="*/ 8702 f20 1"/>
                <a:gd name="f33" fmla="*/ f22 1 f2"/>
                <a:gd name="f34" fmla="*/ f25 1 537744"/>
                <a:gd name="f35" fmla="*/ f26 1 1125156"/>
                <a:gd name="f36" fmla="*/ f27 1 1125156"/>
                <a:gd name="f37" fmla="*/ f28 1 537744"/>
                <a:gd name="f38" fmla="*/ f29 1 1125156"/>
                <a:gd name="f39" fmla="*/ f30 1 537744"/>
                <a:gd name="f40" fmla="*/ f31 1 1125156"/>
                <a:gd name="f41" fmla="*/ f32 1 112515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7744" h="1125156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BFEBF0E5-C42C-4CB2-826F-8316FCB39011}"/>
                </a:ext>
              </a:extLst>
            </p:cNvPr>
            <p:cNvSpPr/>
            <p:nvPr/>
          </p:nvSpPr>
          <p:spPr>
            <a:xfrm>
              <a:off x="11654256" y="2180661"/>
              <a:ext cx="537740" cy="1125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1125156"/>
                <a:gd name="f8" fmla="val 451422"/>
                <a:gd name="f9" fmla="val 1116454"/>
                <a:gd name="f10" fmla="val 193796"/>
                <a:gd name="f11" fmla="val 1063736"/>
                <a:gd name="f12" fmla="val 835789"/>
                <a:gd name="f13" fmla="val 562578"/>
                <a:gd name="f14" fmla="val 289367"/>
                <a:gd name="f15" fmla="val 61420"/>
                <a:gd name="f16" fmla="val 8702"/>
                <a:gd name="f17" fmla="+- 0 0 -90"/>
                <a:gd name="f18" fmla="*/ f3 1 537744"/>
                <a:gd name="f19" fmla="*/ f4 1 1125156"/>
                <a:gd name="f20" fmla="+- f7 0 f5"/>
                <a:gd name="f21" fmla="+- f6 0 f5"/>
                <a:gd name="f22" fmla="*/ f17 f0 1"/>
                <a:gd name="f23" fmla="*/ f21 1 537744"/>
                <a:gd name="f24" fmla="*/ f20 1 1125156"/>
                <a:gd name="f25" fmla="*/ 537744 f21 1"/>
                <a:gd name="f26" fmla="*/ 0 f20 1"/>
                <a:gd name="f27" fmla="*/ 1125156 f20 1"/>
                <a:gd name="f28" fmla="*/ 451422 f21 1"/>
                <a:gd name="f29" fmla="*/ 1116454 f20 1"/>
                <a:gd name="f30" fmla="*/ 0 f21 1"/>
                <a:gd name="f31" fmla="*/ 562578 f20 1"/>
                <a:gd name="f32" fmla="*/ 8702 f20 1"/>
                <a:gd name="f33" fmla="*/ f22 1 f2"/>
                <a:gd name="f34" fmla="*/ f25 1 537744"/>
                <a:gd name="f35" fmla="*/ f26 1 1125156"/>
                <a:gd name="f36" fmla="*/ f27 1 1125156"/>
                <a:gd name="f37" fmla="*/ f28 1 537744"/>
                <a:gd name="f38" fmla="*/ f29 1 1125156"/>
                <a:gd name="f39" fmla="*/ f30 1 537744"/>
                <a:gd name="f40" fmla="*/ f31 1 1125156"/>
                <a:gd name="f41" fmla="*/ f32 1 112515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7744" h="1125156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4" name="Freeform 33">
              <a:extLst>
                <a:ext uri="{FF2B5EF4-FFF2-40B4-BE49-F238E27FC236}">
                  <a16:creationId xmlns:a16="http://schemas.microsoft.com/office/drawing/2014/main" id="{B2E3D0FA-059A-4263-9284-52E4E140B8BE}"/>
                </a:ext>
              </a:extLst>
            </p:cNvPr>
            <p:cNvSpPr/>
            <p:nvPr/>
          </p:nvSpPr>
          <p:spPr>
            <a:xfrm>
              <a:off x="11654256" y="809143"/>
              <a:ext cx="537740" cy="1125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1125156"/>
                <a:gd name="f8" fmla="val 451422"/>
                <a:gd name="f9" fmla="val 1116454"/>
                <a:gd name="f10" fmla="val 193796"/>
                <a:gd name="f11" fmla="val 1063736"/>
                <a:gd name="f12" fmla="val 835789"/>
                <a:gd name="f13" fmla="val 562578"/>
                <a:gd name="f14" fmla="val 289367"/>
                <a:gd name="f15" fmla="val 61420"/>
                <a:gd name="f16" fmla="val 8702"/>
                <a:gd name="f17" fmla="+- 0 0 -90"/>
                <a:gd name="f18" fmla="*/ f3 1 537744"/>
                <a:gd name="f19" fmla="*/ f4 1 1125156"/>
                <a:gd name="f20" fmla="+- f7 0 f5"/>
                <a:gd name="f21" fmla="+- f6 0 f5"/>
                <a:gd name="f22" fmla="*/ f17 f0 1"/>
                <a:gd name="f23" fmla="*/ f21 1 537744"/>
                <a:gd name="f24" fmla="*/ f20 1 1125156"/>
                <a:gd name="f25" fmla="*/ 537744 f21 1"/>
                <a:gd name="f26" fmla="*/ 0 f20 1"/>
                <a:gd name="f27" fmla="*/ 1125156 f20 1"/>
                <a:gd name="f28" fmla="*/ 451422 f21 1"/>
                <a:gd name="f29" fmla="*/ 1116454 f20 1"/>
                <a:gd name="f30" fmla="*/ 0 f21 1"/>
                <a:gd name="f31" fmla="*/ 562578 f20 1"/>
                <a:gd name="f32" fmla="*/ 8702 f20 1"/>
                <a:gd name="f33" fmla="*/ f22 1 f2"/>
                <a:gd name="f34" fmla="*/ f25 1 537744"/>
                <a:gd name="f35" fmla="*/ f26 1 1125156"/>
                <a:gd name="f36" fmla="*/ f27 1 1125156"/>
                <a:gd name="f37" fmla="*/ f28 1 537744"/>
                <a:gd name="f38" fmla="*/ f29 1 1125156"/>
                <a:gd name="f39" fmla="*/ f30 1 537744"/>
                <a:gd name="f40" fmla="*/ f31 1 1125156"/>
                <a:gd name="f41" fmla="*/ f32 1 112515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7744" h="1125156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5" name="Freeform 34">
              <a:extLst>
                <a:ext uri="{FF2B5EF4-FFF2-40B4-BE49-F238E27FC236}">
                  <a16:creationId xmlns:a16="http://schemas.microsoft.com/office/drawing/2014/main" id="{D9BBD175-1398-40E2-ABBE-385826F20671}"/>
                </a:ext>
              </a:extLst>
            </p:cNvPr>
            <p:cNvSpPr/>
            <p:nvPr/>
          </p:nvSpPr>
          <p:spPr>
            <a:xfrm>
              <a:off x="11654256" y="0"/>
              <a:ext cx="537740" cy="5627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7744"/>
                <a:gd name="f7" fmla="val 562788"/>
                <a:gd name="f8" fmla="val 21"/>
                <a:gd name="f9" fmla="val 451422"/>
                <a:gd name="f10" fmla="val 554086"/>
                <a:gd name="f11" fmla="val 193796"/>
                <a:gd name="f12" fmla="val 501368"/>
                <a:gd name="f13" fmla="val 273421"/>
                <a:gd name="f14" fmla="val 211"/>
                <a:gd name="f15" fmla="+- 0 0 -90"/>
                <a:gd name="f16" fmla="*/ f3 1 537744"/>
                <a:gd name="f17" fmla="*/ f4 1 562788"/>
                <a:gd name="f18" fmla="+- f7 0 f5"/>
                <a:gd name="f19" fmla="+- f6 0 f5"/>
                <a:gd name="f20" fmla="*/ f15 f0 1"/>
                <a:gd name="f21" fmla="*/ f19 1 537744"/>
                <a:gd name="f22" fmla="*/ f18 1 562788"/>
                <a:gd name="f23" fmla="*/ 21 f19 1"/>
                <a:gd name="f24" fmla="*/ 0 f18 1"/>
                <a:gd name="f25" fmla="*/ 537744 f19 1"/>
                <a:gd name="f26" fmla="*/ 562788 f18 1"/>
                <a:gd name="f27" fmla="*/ 451422 f19 1"/>
                <a:gd name="f28" fmla="*/ 554086 f18 1"/>
                <a:gd name="f29" fmla="*/ 0 f19 1"/>
                <a:gd name="f30" fmla="*/ 211 f18 1"/>
                <a:gd name="f31" fmla="*/ f20 1 f2"/>
                <a:gd name="f32" fmla="*/ f23 1 537744"/>
                <a:gd name="f33" fmla="*/ f24 1 562788"/>
                <a:gd name="f34" fmla="*/ f25 1 537744"/>
                <a:gd name="f35" fmla="*/ f26 1 562788"/>
                <a:gd name="f36" fmla="*/ f27 1 537744"/>
                <a:gd name="f37" fmla="*/ f28 1 562788"/>
                <a:gd name="f38" fmla="*/ f29 1 537744"/>
                <a:gd name="f39" fmla="*/ f30 1 562788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7744" h="562788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1FEDC329-0CE7-44BA-A4E9-8298C50475D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7" name="Vertical Text Placeholder 2">
            <a:extLst>
              <a:ext uri="{FF2B5EF4-FFF2-40B4-BE49-F238E27FC236}">
                <a16:creationId xmlns:a16="http://schemas.microsoft.com/office/drawing/2014/main" id="{9F77EEB5-0C2B-4888-ADEF-5704A2924F2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832F8BF2-2B5B-4BAB-BBCD-488DE564432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8CEEA7-3573-4DB8-8314-548C11F7ED42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079B0610-E450-4A3B-AE59-19991CCFCE9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A3E521E7-B91E-43B8-B4F9-1431A973163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7086481" y="6141082"/>
            <a:ext cx="813816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77594F13-120C-4D22-89BD-BDC3ADFB48E9}" type="slidenum">
              <a:t>‹#›</a:t>
            </a:fld>
            <a:endParaRPr lang="en-US"/>
          </a:p>
        </p:txBody>
      </p:sp>
      <p:cxnSp>
        <p:nvCxnSpPr>
          <p:cNvPr id="21" name="Straight Connector 6">
            <a:extLst>
              <a:ext uri="{FF2B5EF4-FFF2-40B4-BE49-F238E27FC236}">
                <a16:creationId xmlns:a16="http://schemas.microsoft.com/office/drawing/2014/main" id="{116E37E8-F33B-4836-A742-C7D5729177F5}"/>
              </a:ext>
            </a:extLst>
          </p:cNvPr>
          <p:cNvCxnSpPr/>
          <p:nvPr/>
        </p:nvCxnSpPr>
        <p:spPr>
          <a:xfrm>
            <a:off x="565154" y="6087105"/>
            <a:ext cx="7335143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2503308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>
            <a:extLst>
              <a:ext uri="{FF2B5EF4-FFF2-40B4-BE49-F238E27FC236}">
                <a16:creationId xmlns:a16="http://schemas.microsoft.com/office/drawing/2014/main" id="{91DA1620-A7F0-4E5B-8C82-20558BB6945B}"/>
              </a:ext>
            </a:extLst>
          </p:cNvPr>
          <p:cNvGrpSpPr/>
          <p:nvPr/>
        </p:nvGrpSpPr>
        <p:grpSpPr>
          <a:xfrm>
            <a:off x="10290319" y="0"/>
            <a:ext cx="1901677" cy="6857999"/>
            <a:chOff x="10290319" y="0"/>
            <a:chExt cx="1901677" cy="6857999"/>
          </a:xfrm>
        </p:grpSpPr>
        <p:sp>
          <p:nvSpPr>
            <p:cNvPr id="3" name="Freeform 16">
              <a:extLst>
                <a:ext uri="{FF2B5EF4-FFF2-40B4-BE49-F238E27FC236}">
                  <a16:creationId xmlns:a16="http://schemas.microsoft.com/office/drawing/2014/main" id="{010B3CA5-B996-49AF-AAE6-3F976619C06B}"/>
                </a:ext>
              </a:extLst>
            </p:cNvPr>
            <p:cNvSpPr/>
            <p:nvPr/>
          </p:nvSpPr>
          <p:spPr>
            <a:xfrm>
              <a:off x="10290319" y="0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3"/>
                <a:gd name="f8" fmla="val 21"/>
                <a:gd name="f9" fmla="val 1130703"/>
                <a:gd name="f10" fmla="val 211"/>
                <a:gd name="f11" fmla="val 312452"/>
                <a:gd name="f12" fmla="val 877603"/>
                <a:gd name="f13" fmla="val 565362"/>
                <a:gd name="f14" fmla="val 253121"/>
                <a:gd name="f15" fmla="+- 0 0 -90"/>
                <a:gd name="f16" fmla="*/ f3 1 1130724"/>
                <a:gd name="f17" fmla="*/ f4 1 565573"/>
                <a:gd name="f18" fmla="+- f7 0 f5"/>
                <a:gd name="f19" fmla="+- f6 0 f5"/>
                <a:gd name="f20" fmla="*/ f15 f0 1"/>
                <a:gd name="f21" fmla="*/ f19 1 1130724"/>
                <a:gd name="f22" fmla="*/ f18 1 565573"/>
                <a:gd name="f23" fmla="*/ 21 f19 1"/>
                <a:gd name="f24" fmla="*/ 0 f18 1"/>
                <a:gd name="f25" fmla="*/ 1130703 f19 1"/>
                <a:gd name="f26" fmla="*/ 1130724 f19 1"/>
                <a:gd name="f27" fmla="*/ 211 f18 1"/>
                <a:gd name="f28" fmla="*/ 565362 f19 1"/>
                <a:gd name="f29" fmla="*/ 565573 f18 1"/>
                <a:gd name="f30" fmla="*/ 0 f19 1"/>
                <a:gd name="f31" fmla="*/ f20 1 f2"/>
                <a:gd name="f32" fmla="*/ f23 1 1130724"/>
                <a:gd name="f33" fmla="*/ f24 1 565573"/>
                <a:gd name="f34" fmla="*/ f25 1 1130724"/>
                <a:gd name="f35" fmla="*/ f26 1 1130724"/>
                <a:gd name="f36" fmla="*/ f27 1 565573"/>
                <a:gd name="f37" fmla="*/ f28 1 1130724"/>
                <a:gd name="f38" fmla="*/ f29 1 565573"/>
                <a:gd name="f39" fmla="*/ f30 1 1130724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4" h="565573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4" name="Freeform 17">
              <a:extLst>
                <a:ext uri="{FF2B5EF4-FFF2-40B4-BE49-F238E27FC236}">
                  <a16:creationId xmlns:a16="http://schemas.microsoft.com/office/drawing/2014/main" id="{6EFC1989-8043-465C-B4B1-CBED1AE8AC8D}"/>
                </a:ext>
              </a:extLst>
            </p:cNvPr>
            <p:cNvSpPr/>
            <p:nvPr/>
          </p:nvSpPr>
          <p:spPr>
            <a:xfrm>
              <a:off x="11653177" y="6295095"/>
              <a:ext cx="538819" cy="5629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907"/>
                <a:gd name="f8" fmla="val 22"/>
                <a:gd name="f9" fmla="val 562686"/>
                <a:gd name="f10" fmla="val 289475"/>
                <a:gd name="f11" fmla="val 193796"/>
                <a:gd name="f12" fmla="val 61528"/>
                <a:gd name="f13" fmla="val 451422"/>
                <a:gd name="f14" fmla="val 8810"/>
                <a:gd name="f15" fmla="+- 0 0 -90"/>
                <a:gd name="f16" fmla="*/ f3 1 538821"/>
                <a:gd name="f17" fmla="*/ f4 1 562907"/>
                <a:gd name="f18" fmla="+- f7 0 f5"/>
                <a:gd name="f19" fmla="+- f6 0 f5"/>
                <a:gd name="f20" fmla="*/ f15 f0 1"/>
                <a:gd name="f21" fmla="*/ f19 1 538821"/>
                <a:gd name="f22" fmla="*/ f18 1 562907"/>
                <a:gd name="f23" fmla="*/ 538821 f19 1"/>
                <a:gd name="f24" fmla="*/ 0 f18 1"/>
                <a:gd name="f25" fmla="*/ 562907 f18 1"/>
                <a:gd name="f26" fmla="*/ 22 f19 1"/>
                <a:gd name="f27" fmla="*/ 0 f19 1"/>
                <a:gd name="f28" fmla="*/ 562686 f18 1"/>
                <a:gd name="f29" fmla="*/ 451422 f19 1"/>
                <a:gd name="f30" fmla="*/ 8810 f18 1"/>
                <a:gd name="f31" fmla="*/ f20 1 f2"/>
                <a:gd name="f32" fmla="*/ f23 1 538821"/>
                <a:gd name="f33" fmla="*/ f24 1 562907"/>
                <a:gd name="f34" fmla="*/ f25 1 562907"/>
                <a:gd name="f35" fmla="*/ f26 1 538821"/>
                <a:gd name="f36" fmla="*/ f27 1 538821"/>
                <a:gd name="f37" fmla="*/ f28 1 562907"/>
                <a:gd name="f38" fmla="*/ f29 1 538821"/>
                <a:gd name="f39" fmla="*/ f30 1 562907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907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5" name="Freeform 18">
              <a:extLst>
                <a:ext uri="{FF2B5EF4-FFF2-40B4-BE49-F238E27FC236}">
                  <a16:creationId xmlns:a16="http://schemas.microsoft.com/office/drawing/2014/main" id="{65F8C0BD-580F-4199-8E8D-11C5E566A9B3}"/>
                </a:ext>
              </a:extLst>
            </p:cNvPr>
            <p:cNvSpPr/>
            <p:nvPr/>
          </p:nvSpPr>
          <p:spPr>
            <a:xfrm>
              <a:off x="11653177" y="3552069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6" name="Freeform 19">
              <a:extLst>
                <a:ext uri="{FF2B5EF4-FFF2-40B4-BE49-F238E27FC236}">
                  <a16:creationId xmlns:a16="http://schemas.microsoft.com/office/drawing/2014/main" id="{721B07E7-FFF6-469F-B9BC-D68D54C1E883}"/>
                </a:ext>
              </a:extLst>
            </p:cNvPr>
            <p:cNvSpPr/>
            <p:nvPr/>
          </p:nvSpPr>
          <p:spPr>
            <a:xfrm>
              <a:off x="11653177" y="2180551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7" name="Freeform 20">
              <a:extLst>
                <a:ext uri="{FF2B5EF4-FFF2-40B4-BE49-F238E27FC236}">
                  <a16:creationId xmlns:a16="http://schemas.microsoft.com/office/drawing/2014/main" id="{D133968F-D911-465F-94D5-BEBC68BF27ED}"/>
                </a:ext>
              </a:extLst>
            </p:cNvPr>
            <p:cNvSpPr/>
            <p:nvPr/>
          </p:nvSpPr>
          <p:spPr>
            <a:xfrm>
              <a:off x="11653177" y="809042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8" name="Freeform 21">
              <a:extLst>
                <a:ext uri="{FF2B5EF4-FFF2-40B4-BE49-F238E27FC236}">
                  <a16:creationId xmlns:a16="http://schemas.microsoft.com/office/drawing/2014/main" id="{9424E1E5-14FA-40B7-9B26-436DC090E91F}"/>
                </a:ext>
              </a:extLst>
            </p:cNvPr>
            <p:cNvSpPr/>
            <p:nvPr/>
          </p:nvSpPr>
          <p:spPr>
            <a:xfrm>
              <a:off x="11653177" y="0"/>
              <a:ext cx="538819" cy="56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898"/>
                <a:gd name="f8" fmla="val 21"/>
                <a:gd name="f9" fmla="val 451422"/>
                <a:gd name="f10" fmla="val 554087"/>
                <a:gd name="f11" fmla="val 193796"/>
                <a:gd name="f12" fmla="val 501369"/>
                <a:gd name="f13" fmla="val 273422"/>
                <a:gd name="f14" fmla="val 211"/>
                <a:gd name="f15" fmla="+- 0 0 -90"/>
                <a:gd name="f16" fmla="*/ f3 1 538821"/>
                <a:gd name="f17" fmla="*/ f4 1 562898"/>
                <a:gd name="f18" fmla="+- f7 0 f5"/>
                <a:gd name="f19" fmla="+- f6 0 f5"/>
                <a:gd name="f20" fmla="*/ f15 f0 1"/>
                <a:gd name="f21" fmla="*/ f19 1 538821"/>
                <a:gd name="f22" fmla="*/ f18 1 562898"/>
                <a:gd name="f23" fmla="*/ 21 f19 1"/>
                <a:gd name="f24" fmla="*/ 0 f18 1"/>
                <a:gd name="f25" fmla="*/ 538821 f19 1"/>
                <a:gd name="f26" fmla="*/ 562898 f18 1"/>
                <a:gd name="f27" fmla="*/ 451422 f19 1"/>
                <a:gd name="f28" fmla="*/ 554087 f18 1"/>
                <a:gd name="f29" fmla="*/ 0 f19 1"/>
                <a:gd name="f30" fmla="*/ 211 f18 1"/>
                <a:gd name="f31" fmla="*/ f20 1 f2"/>
                <a:gd name="f32" fmla="*/ f23 1 538821"/>
                <a:gd name="f33" fmla="*/ f24 1 562898"/>
                <a:gd name="f34" fmla="*/ f25 1 538821"/>
                <a:gd name="f35" fmla="*/ f26 1 562898"/>
                <a:gd name="f36" fmla="*/ f27 1 538821"/>
                <a:gd name="f37" fmla="*/ f28 1 562898"/>
                <a:gd name="f38" fmla="*/ f29 1 538821"/>
                <a:gd name="f39" fmla="*/ f30 1 562898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898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  <p:sp>
        <p:nvSpPr>
          <p:cNvPr id="9" name="Vertical Title 1">
            <a:extLst>
              <a:ext uri="{FF2B5EF4-FFF2-40B4-BE49-F238E27FC236}">
                <a16:creationId xmlns:a16="http://schemas.microsoft.com/office/drawing/2014/main" id="{C0BAB616-5641-4207-A002-75F6E11F1C00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950092" y="976634"/>
            <a:ext cx="2268507" cy="478459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" name="Vertical Text Placeholder 2">
            <a:extLst>
              <a:ext uri="{FF2B5EF4-FFF2-40B4-BE49-F238E27FC236}">
                <a16:creationId xmlns:a16="http://schemas.microsoft.com/office/drawing/2014/main" id="{8C99F3D8-A4FE-4D33-8279-4BE6B238733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565154" y="976634"/>
            <a:ext cx="8264054" cy="478459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85F8697B-5DE0-4CFE-B685-003664A37C6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CA4F3DA-5B34-4EAF-9D77-6086DFA2DC42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1EC0136D-584B-490C-9E0D-30BB892EE96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A5FD4C13-9377-4FD0-AF1D-B2B270833A0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B65D47-2B72-4961-9428-F5F18D57E926}" type="slidenum">
              <a:t>‹#›</a:t>
            </a:fld>
            <a:endParaRPr lang="en-US"/>
          </a:p>
        </p:txBody>
      </p:sp>
      <p:cxnSp>
        <p:nvCxnSpPr>
          <p:cNvPr id="14" name="Straight Connector 6">
            <a:extLst>
              <a:ext uri="{FF2B5EF4-FFF2-40B4-BE49-F238E27FC236}">
                <a16:creationId xmlns:a16="http://schemas.microsoft.com/office/drawing/2014/main" id="{C78773AB-6056-4005-B409-92E8E22E9248}"/>
              </a:ext>
            </a:extLst>
          </p:cNvPr>
          <p:cNvCxnSpPr/>
          <p:nvPr/>
        </p:nvCxnSpPr>
        <p:spPr>
          <a:xfrm>
            <a:off x="565154" y="6087105"/>
            <a:ext cx="11058342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58485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6B4E85-DA7D-4F66-942C-87758D9B941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65154" y="770894"/>
            <a:ext cx="7335838" cy="126898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832A54-6560-4E4C-9AC2-46E39128F70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65154" y="2160013"/>
            <a:ext cx="7335838" cy="360120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F973E-5967-4075-A259-C4A4809D003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566928" y="457200"/>
            <a:ext cx="3608204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50" b="0" i="0" u="none" strike="noStrike" kern="1200" cap="none" spc="0" baseline="0">
                <a:solidFill>
                  <a:srgbClr val="898989"/>
                </a:solidFill>
                <a:uFillTx/>
                <a:latin typeface="Neue Haas Grotesk Text Pro"/>
              </a:defRPr>
            </a:lvl1pPr>
          </a:lstStyle>
          <a:p>
            <a:pPr lvl="0"/>
            <a:fld id="{C513C3B7-757B-47D5-A78E-BE7383C1C35F}" type="datetime1">
              <a:rPr lang="en-US"/>
              <a:pPr lvl="0"/>
              <a:t>9/25/2025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3EEDE1-9924-4AFA-90CA-33A6975DF998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565154" y="6141082"/>
            <a:ext cx="3608204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50" b="0" i="0" u="none" strike="noStrike" kern="1200" cap="none" spc="0" baseline="0">
                <a:solidFill>
                  <a:srgbClr val="898989"/>
                </a:solidFill>
                <a:uFillTx/>
                <a:latin typeface="Neue Haas Grotesk Text Pro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D77AAA-DD97-498E-B8CC-9FEE9537CCD7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809680" y="6141082"/>
            <a:ext cx="81381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50" b="0" i="0" u="none" strike="noStrike" kern="1200" cap="none" spc="0" baseline="0">
                <a:solidFill>
                  <a:srgbClr val="898989"/>
                </a:solidFill>
                <a:uFillTx/>
                <a:latin typeface="Neue Haas Grotesk Text Pro"/>
              </a:defRPr>
            </a:lvl1pPr>
          </a:lstStyle>
          <a:p>
            <a:pPr lvl="0"/>
            <a:fld id="{6D2DDDCC-5C2A-4F07-AC67-1C6CD4002A1F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000" b="1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1pPr>
    </p:titleStyle>
    <p:bodyStyle>
      <a:lvl1pPr marL="228600" marR="0" lvl="0" indent="-228600" algn="l" defTabSz="914400" rtl="0" fontAlgn="auto" hangingPunct="1">
        <a:lnSpc>
          <a:spcPct val="100000"/>
        </a:lnSpc>
        <a:spcBef>
          <a:spcPts val="9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1pPr>
      <a:lvl2pPr marL="685800" marR="0" lvl="1" indent="-228600" algn="l" defTabSz="914400" rtl="0" fontAlgn="auto" hangingPunct="1">
        <a:lnSpc>
          <a:spcPct val="100000"/>
        </a:lnSpc>
        <a:spcBef>
          <a:spcPts val="9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9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900"/>
        </a:spcBef>
        <a:spcAft>
          <a:spcPts val="0"/>
        </a:spcAft>
        <a:buSzPct val="100000"/>
        <a:buFont typeface="Arial" pitchFamily="34"/>
        <a:buChar char="•"/>
        <a:tabLst/>
        <a:defRPr lang="en-US" sz="1600" b="0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900"/>
        </a:spcBef>
        <a:spcAft>
          <a:spcPts val="0"/>
        </a:spcAft>
        <a:buSzPct val="100000"/>
        <a:buFont typeface="Arial" pitchFamily="34"/>
        <a:buChar char="•"/>
        <a:tabLst/>
        <a:defRPr lang="en-US" sz="1400" b="0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svg"/><Relationship Id="rId7" Type="http://schemas.openxmlformats.org/officeDocument/2006/relationships/image" Target="../media/image30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svg"/><Relationship Id="rId4" Type="http://schemas.openxmlformats.org/officeDocument/2006/relationships/image" Target="../media/image27.png"/><Relationship Id="rId9" Type="http://schemas.openxmlformats.org/officeDocument/2006/relationships/image" Target="../media/image32.sv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readerteacher.com/_files/ugd/d5a56e_a1fb08d3e08f4b149ba95e66bbfb4320.pdf?index=true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hyperlink" Target="https://www.booksfortopics.com/booklists/recommended-reads-2021-archive/year-5-202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77D61FB6-E179-4054-8113-17194365B5E1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Neue Haas Grotesk Text Pro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3002234C-E76B-46A3-87F6-A23BC5C15AD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65154" y="4283241"/>
            <a:ext cx="7335838" cy="1475174"/>
          </a:xfrm>
        </p:spPr>
        <p:txBody>
          <a:bodyPr/>
          <a:lstStyle/>
          <a:p>
            <a:pPr lvl="0">
              <a:lnSpc>
                <a:spcPct val="90000"/>
              </a:lnSpc>
            </a:pPr>
            <a:r>
              <a:rPr lang="en-GB" sz="5000"/>
              <a:t>Meet the Teacher September 2025</a:t>
            </a:r>
          </a:p>
          <a:p>
            <a:pPr lvl="0">
              <a:lnSpc>
                <a:spcPct val="90000"/>
              </a:lnSpc>
            </a:pPr>
            <a:endParaRPr lang="en-GB" sz="1900"/>
          </a:p>
        </p:txBody>
      </p:sp>
      <p:cxnSp>
        <p:nvCxnSpPr>
          <p:cNvPr id="6" name="Straight Connector 10">
            <a:extLst>
              <a:ext uri="{FF2B5EF4-FFF2-40B4-BE49-F238E27FC236}">
                <a16:creationId xmlns:a16="http://schemas.microsoft.com/office/drawing/2014/main" id="{6636AA4A-8722-413C-A28A-B7B7E81CCE16}"/>
              </a:ext>
            </a:extLst>
          </p:cNvPr>
          <p:cNvCxnSpPr>
            <a:cxnSpLocks noMove="1" noResize="1"/>
          </p:cNvCxnSpPr>
          <p:nvPr/>
        </p:nvCxnSpPr>
        <p:spPr>
          <a:xfrm>
            <a:off x="565154" y="6087105"/>
            <a:ext cx="7335828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  <p:grpSp>
        <p:nvGrpSpPr>
          <p:cNvPr id="7" name="Group 12">
            <a:extLst>
              <a:ext uri="{FF2B5EF4-FFF2-40B4-BE49-F238E27FC236}">
                <a16:creationId xmlns:a16="http://schemas.microsoft.com/office/drawing/2014/main" id="{B1F9C53B-EDB9-4F45-ACB5-999607FA622E}"/>
              </a:ext>
            </a:extLst>
          </p:cNvPr>
          <p:cNvGrpSpPr/>
          <p:nvPr/>
        </p:nvGrpSpPr>
        <p:grpSpPr>
          <a:xfrm>
            <a:off x="10290319" y="0"/>
            <a:ext cx="1901677" cy="6857999"/>
            <a:chOff x="10290319" y="0"/>
            <a:chExt cx="1901677" cy="6857999"/>
          </a:xfrm>
        </p:grpSpPr>
        <p:sp>
          <p:nvSpPr>
            <p:cNvPr id="8" name="Oval 13">
              <a:extLst>
                <a:ext uri="{FF2B5EF4-FFF2-40B4-BE49-F238E27FC236}">
                  <a16:creationId xmlns:a16="http://schemas.microsoft.com/office/drawing/2014/main" id="{05049F67-A0DD-470B-AFB4-A138C269C2B6}"/>
                </a:ext>
              </a:extLst>
            </p:cNvPr>
            <p:cNvSpPr/>
            <p:nvPr/>
          </p:nvSpPr>
          <p:spPr>
            <a:xfrm>
              <a:off x="10290319" y="3549389"/>
              <a:ext cx="1130719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 41">
              <a:extLst>
                <a:ext uri="{FF2B5EF4-FFF2-40B4-BE49-F238E27FC236}">
                  <a16:creationId xmlns:a16="http://schemas.microsoft.com/office/drawing/2014/main" id="{7B9F2336-F34A-4ABF-948A-2C26034199E0}"/>
                </a:ext>
              </a:extLst>
            </p:cNvPr>
            <p:cNvSpPr/>
            <p:nvPr/>
          </p:nvSpPr>
          <p:spPr>
            <a:xfrm>
              <a:off x="10290319" y="0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3"/>
                <a:gd name="f8" fmla="val 21"/>
                <a:gd name="f9" fmla="val 1130703"/>
                <a:gd name="f10" fmla="val 211"/>
                <a:gd name="f11" fmla="val 312452"/>
                <a:gd name="f12" fmla="val 877603"/>
                <a:gd name="f13" fmla="val 565362"/>
                <a:gd name="f14" fmla="val 253121"/>
                <a:gd name="f15" fmla="+- 0 0 -90"/>
                <a:gd name="f16" fmla="*/ f3 1 1130724"/>
                <a:gd name="f17" fmla="*/ f4 1 565573"/>
                <a:gd name="f18" fmla="+- f7 0 f5"/>
                <a:gd name="f19" fmla="+- f6 0 f5"/>
                <a:gd name="f20" fmla="*/ f15 f0 1"/>
                <a:gd name="f21" fmla="*/ f19 1 1130724"/>
                <a:gd name="f22" fmla="*/ f18 1 565573"/>
                <a:gd name="f23" fmla="*/ 21 f19 1"/>
                <a:gd name="f24" fmla="*/ 0 f18 1"/>
                <a:gd name="f25" fmla="*/ 1130703 f19 1"/>
                <a:gd name="f26" fmla="*/ 1130724 f19 1"/>
                <a:gd name="f27" fmla="*/ 211 f18 1"/>
                <a:gd name="f28" fmla="*/ 565362 f19 1"/>
                <a:gd name="f29" fmla="*/ 565573 f18 1"/>
                <a:gd name="f30" fmla="*/ 0 f19 1"/>
                <a:gd name="f31" fmla="*/ f20 1 f2"/>
                <a:gd name="f32" fmla="*/ f23 1 1130724"/>
                <a:gd name="f33" fmla="*/ f24 1 565573"/>
                <a:gd name="f34" fmla="*/ f25 1 1130724"/>
                <a:gd name="f35" fmla="*/ f26 1 1130724"/>
                <a:gd name="f36" fmla="*/ f27 1 565573"/>
                <a:gd name="f37" fmla="*/ f28 1 1130724"/>
                <a:gd name="f38" fmla="*/ f29 1 565573"/>
                <a:gd name="f39" fmla="*/ f30 1 1130724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4" h="565573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0" name="Freeform 42">
              <a:extLst>
                <a:ext uri="{FF2B5EF4-FFF2-40B4-BE49-F238E27FC236}">
                  <a16:creationId xmlns:a16="http://schemas.microsoft.com/office/drawing/2014/main" id="{444788C3-EB1F-4968-9FCD-2DD0A359FE5E}"/>
                </a:ext>
              </a:extLst>
            </p:cNvPr>
            <p:cNvSpPr/>
            <p:nvPr/>
          </p:nvSpPr>
          <p:spPr>
            <a:xfrm>
              <a:off x="11653177" y="6295095"/>
              <a:ext cx="538819" cy="5629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907"/>
                <a:gd name="f8" fmla="val 22"/>
                <a:gd name="f9" fmla="val 562686"/>
                <a:gd name="f10" fmla="val 289475"/>
                <a:gd name="f11" fmla="val 193796"/>
                <a:gd name="f12" fmla="val 61528"/>
                <a:gd name="f13" fmla="val 451422"/>
                <a:gd name="f14" fmla="val 8810"/>
                <a:gd name="f15" fmla="+- 0 0 -90"/>
                <a:gd name="f16" fmla="*/ f3 1 538821"/>
                <a:gd name="f17" fmla="*/ f4 1 562907"/>
                <a:gd name="f18" fmla="+- f7 0 f5"/>
                <a:gd name="f19" fmla="+- f6 0 f5"/>
                <a:gd name="f20" fmla="*/ f15 f0 1"/>
                <a:gd name="f21" fmla="*/ f19 1 538821"/>
                <a:gd name="f22" fmla="*/ f18 1 562907"/>
                <a:gd name="f23" fmla="*/ 538821 f19 1"/>
                <a:gd name="f24" fmla="*/ 0 f18 1"/>
                <a:gd name="f25" fmla="*/ 562907 f18 1"/>
                <a:gd name="f26" fmla="*/ 22 f19 1"/>
                <a:gd name="f27" fmla="*/ 0 f19 1"/>
                <a:gd name="f28" fmla="*/ 562686 f18 1"/>
                <a:gd name="f29" fmla="*/ 451422 f19 1"/>
                <a:gd name="f30" fmla="*/ 8810 f18 1"/>
                <a:gd name="f31" fmla="*/ f20 1 f2"/>
                <a:gd name="f32" fmla="*/ f23 1 538821"/>
                <a:gd name="f33" fmla="*/ f24 1 562907"/>
                <a:gd name="f34" fmla="*/ f25 1 562907"/>
                <a:gd name="f35" fmla="*/ f26 1 538821"/>
                <a:gd name="f36" fmla="*/ f27 1 538821"/>
                <a:gd name="f37" fmla="*/ f28 1 562907"/>
                <a:gd name="f38" fmla="*/ f29 1 538821"/>
                <a:gd name="f39" fmla="*/ f30 1 562907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907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1" name="Freeform 43">
              <a:extLst>
                <a:ext uri="{FF2B5EF4-FFF2-40B4-BE49-F238E27FC236}">
                  <a16:creationId xmlns:a16="http://schemas.microsoft.com/office/drawing/2014/main" id="{15669934-D8AD-48F5-A618-8C304ABDF10E}"/>
                </a:ext>
              </a:extLst>
            </p:cNvPr>
            <p:cNvSpPr/>
            <p:nvPr/>
          </p:nvSpPr>
          <p:spPr>
            <a:xfrm>
              <a:off x="11653177" y="3552069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2" name="Freeform 44">
              <a:extLst>
                <a:ext uri="{FF2B5EF4-FFF2-40B4-BE49-F238E27FC236}">
                  <a16:creationId xmlns:a16="http://schemas.microsoft.com/office/drawing/2014/main" id="{59019F28-18A1-43B5-BC16-8E0A084F4E16}"/>
                </a:ext>
              </a:extLst>
            </p:cNvPr>
            <p:cNvSpPr/>
            <p:nvPr/>
          </p:nvSpPr>
          <p:spPr>
            <a:xfrm>
              <a:off x="11653177" y="2180551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3" name="Freeform 45">
              <a:extLst>
                <a:ext uri="{FF2B5EF4-FFF2-40B4-BE49-F238E27FC236}">
                  <a16:creationId xmlns:a16="http://schemas.microsoft.com/office/drawing/2014/main" id="{E094FDAF-E6EF-4D2A-8E16-6C9376E688D6}"/>
                </a:ext>
              </a:extLst>
            </p:cNvPr>
            <p:cNvSpPr/>
            <p:nvPr/>
          </p:nvSpPr>
          <p:spPr>
            <a:xfrm>
              <a:off x="11653177" y="809042"/>
              <a:ext cx="538819" cy="11253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1125373"/>
                <a:gd name="f8" fmla="val 451422"/>
                <a:gd name="f9" fmla="val 1116562"/>
                <a:gd name="f10" fmla="val 193796"/>
                <a:gd name="f11" fmla="val 1063844"/>
                <a:gd name="f12" fmla="val 835897"/>
                <a:gd name="f13" fmla="val 562686"/>
                <a:gd name="f14" fmla="val 289475"/>
                <a:gd name="f15" fmla="val 61528"/>
                <a:gd name="f16" fmla="val 8810"/>
                <a:gd name="f17" fmla="+- 0 0 -90"/>
                <a:gd name="f18" fmla="*/ f3 1 538821"/>
                <a:gd name="f19" fmla="*/ f4 1 1125373"/>
                <a:gd name="f20" fmla="+- f7 0 f5"/>
                <a:gd name="f21" fmla="+- f6 0 f5"/>
                <a:gd name="f22" fmla="*/ f17 f0 1"/>
                <a:gd name="f23" fmla="*/ f21 1 538821"/>
                <a:gd name="f24" fmla="*/ f20 1 1125373"/>
                <a:gd name="f25" fmla="*/ 538821 f21 1"/>
                <a:gd name="f26" fmla="*/ 0 f20 1"/>
                <a:gd name="f27" fmla="*/ 1125373 f20 1"/>
                <a:gd name="f28" fmla="*/ 451422 f21 1"/>
                <a:gd name="f29" fmla="*/ 1116562 f20 1"/>
                <a:gd name="f30" fmla="*/ 0 f21 1"/>
                <a:gd name="f31" fmla="*/ 562686 f20 1"/>
                <a:gd name="f32" fmla="*/ 8810 f20 1"/>
                <a:gd name="f33" fmla="*/ f22 1 f2"/>
                <a:gd name="f34" fmla="*/ f25 1 538821"/>
                <a:gd name="f35" fmla="*/ f26 1 1125373"/>
                <a:gd name="f36" fmla="*/ f27 1 1125373"/>
                <a:gd name="f37" fmla="*/ f28 1 538821"/>
                <a:gd name="f38" fmla="*/ f29 1 1125373"/>
                <a:gd name="f39" fmla="*/ f30 1 538821"/>
                <a:gd name="f40" fmla="*/ f31 1 1125373"/>
                <a:gd name="f41" fmla="*/ f32 1 112537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8821" h="1125373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4" name="Freeform 46">
              <a:extLst>
                <a:ext uri="{FF2B5EF4-FFF2-40B4-BE49-F238E27FC236}">
                  <a16:creationId xmlns:a16="http://schemas.microsoft.com/office/drawing/2014/main" id="{24B233C9-0A69-4AAB-9913-F85C0D5BC305}"/>
                </a:ext>
              </a:extLst>
            </p:cNvPr>
            <p:cNvSpPr/>
            <p:nvPr/>
          </p:nvSpPr>
          <p:spPr>
            <a:xfrm>
              <a:off x="11653177" y="0"/>
              <a:ext cx="538819" cy="56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8821"/>
                <a:gd name="f7" fmla="val 562898"/>
                <a:gd name="f8" fmla="val 21"/>
                <a:gd name="f9" fmla="val 451422"/>
                <a:gd name="f10" fmla="val 554087"/>
                <a:gd name="f11" fmla="val 193796"/>
                <a:gd name="f12" fmla="val 501369"/>
                <a:gd name="f13" fmla="val 273422"/>
                <a:gd name="f14" fmla="val 211"/>
                <a:gd name="f15" fmla="+- 0 0 -90"/>
                <a:gd name="f16" fmla="*/ f3 1 538821"/>
                <a:gd name="f17" fmla="*/ f4 1 562898"/>
                <a:gd name="f18" fmla="+- f7 0 f5"/>
                <a:gd name="f19" fmla="+- f6 0 f5"/>
                <a:gd name="f20" fmla="*/ f15 f0 1"/>
                <a:gd name="f21" fmla="*/ f19 1 538821"/>
                <a:gd name="f22" fmla="*/ f18 1 562898"/>
                <a:gd name="f23" fmla="*/ 21 f19 1"/>
                <a:gd name="f24" fmla="*/ 0 f18 1"/>
                <a:gd name="f25" fmla="*/ 538821 f19 1"/>
                <a:gd name="f26" fmla="*/ 562898 f18 1"/>
                <a:gd name="f27" fmla="*/ 451422 f19 1"/>
                <a:gd name="f28" fmla="*/ 554087 f18 1"/>
                <a:gd name="f29" fmla="*/ 0 f19 1"/>
                <a:gd name="f30" fmla="*/ 211 f18 1"/>
                <a:gd name="f31" fmla="*/ f20 1 f2"/>
                <a:gd name="f32" fmla="*/ f23 1 538821"/>
                <a:gd name="f33" fmla="*/ f24 1 562898"/>
                <a:gd name="f34" fmla="*/ f25 1 538821"/>
                <a:gd name="f35" fmla="*/ f26 1 562898"/>
                <a:gd name="f36" fmla="*/ f27 1 538821"/>
                <a:gd name="f37" fmla="*/ f28 1 562898"/>
                <a:gd name="f38" fmla="*/ f29 1 538821"/>
                <a:gd name="f39" fmla="*/ f30 1 562898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8821" h="562898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33A6C-7063-4646-A5FD-E81714CFD14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All About Mr Green…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C35E55F5-F8DA-4DBE-83F2-39735531FCE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65154" y="1648385"/>
            <a:ext cx="7335838" cy="4112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This is my thirtieth year in as a teacher.</a:t>
            </a:r>
            <a:endParaRPr lang="en-US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I have taught in all the years from 2-5.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92040-BB29-4DB9-96C3-7C8490FF845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Our Vision…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D7AB74-DBBE-46D2-B893-24A15DED645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fontAlgn="t">
              <a:buNone/>
            </a:pPr>
            <a:r>
              <a:rPr lang="en-US" i="1"/>
              <a:t>And I will always guide you and satisfy you with good things. I will keep you strong and well. You will be like a garden that has plenty of water, like a spring of water that never goes dry.</a:t>
            </a:r>
            <a:r>
              <a:rPr lang="en-US"/>
              <a:t> </a:t>
            </a:r>
          </a:p>
          <a:p>
            <a:pPr marL="0" lvl="0" indent="0" fontAlgn="t">
              <a:buNone/>
            </a:pPr>
            <a:r>
              <a:rPr lang="en-US"/>
              <a:t>(GNT Isaiah 58:11)</a:t>
            </a:r>
          </a:p>
          <a:p>
            <a:pPr marL="0" lvl="0" indent="0" fontAlgn="t">
              <a:buNone/>
            </a:pPr>
            <a:endParaRPr lang="en-US"/>
          </a:p>
          <a:p>
            <a:pPr marL="0" lvl="0" indent="0" fontAlgn="t">
              <a:buNone/>
            </a:pPr>
            <a:r>
              <a:rPr lang="en-US" b="1"/>
              <a:t>Believe-Grow-Achieve</a:t>
            </a:r>
          </a:p>
          <a:p>
            <a:pPr lvl="0"/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4D548-6BBA-44E6-A869-3BAC01C6C3B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600"/>
              <a:t>Our key values to achieve this…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772338-C07D-4FAA-8E6A-08B4402C5A96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 anchorCtr="1"/>
          <a:lstStyle/>
          <a:p>
            <a:pPr lvl="0" algn="ctr" fontAlgn="t"/>
            <a:endParaRPr lang="en-GB" b="1"/>
          </a:p>
          <a:p>
            <a:pPr lvl="0" algn="ctr" fontAlgn="t"/>
            <a:r>
              <a:rPr lang="en-GB" sz="4400" b="1"/>
              <a:t>Compassion</a:t>
            </a:r>
            <a:r>
              <a:rPr lang="en-GB" sz="4400"/>
              <a:t> </a:t>
            </a:r>
          </a:p>
          <a:p>
            <a:pPr lvl="0" algn="ctr" fontAlgn="t"/>
            <a:r>
              <a:rPr lang="en-GB" sz="4400" b="1"/>
              <a:t>Wisdom</a:t>
            </a:r>
            <a:r>
              <a:rPr lang="en-GB" sz="4400"/>
              <a:t> </a:t>
            </a:r>
          </a:p>
          <a:p>
            <a:pPr lvl="0" algn="ctr" fontAlgn="t"/>
            <a:r>
              <a:rPr lang="en-GB" sz="4400" b="1"/>
              <a:t>Responsibility</a:t>
            </a:r>
            <a:endParaRPr lang="en-GB" sz="4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>
            <a:extLst>
              <a:ext uri="{FF2B5EF4-FFF2-40B4-BE49-F238E27FC236}">
                <a16:creationId xmlns:a16="http://schemas.microsoft.com/office/drawing/2014/main" id="{D9632DB2-6CC6-45EC-A71D-368F39014BFC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Neue Haas Grotesk Text Pro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A8D13E7-4C6D-42D8-97A0-E90A0D60096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65154" y="770884"/>
            <a:ext cx="4133563" cy="3395468"/>
          </a:xfrm>
        </p:spPr>
        <p:txBody>
          <a:bodyPr/>
          <a:lstStyle/>
          <a:p>
            <a:pPr lvl="0"/>
            <a:r>
              <a:rPr lang="en-GB"/>
              <a:t>Lunchtime…</a:t>
            </a:r>
          </a:p>
        </p:txBody>
      </p:sp>
      <p:cxnSp>
        <p:nvCxnSpPr>
          <p:cNvPr id="4" name="Straight Connector 43">
            <a:extLst>
              <a:ext uri="{FF2B5EF4-FFF2-40B4-BE49-F238E27FC236}">
                <a16:creationId xmlns:a16="http://schemas.microsoft.com/office/drawing/2014/main" id="{AD504551-FAFB-4E6F-90FD-DCEC43948B22}"/>
              </a:ext>
            </a:extLst>
          </p:cNvPr>
          <p:cNvCxnSpPr>
            <a:cxnSpLocks noMove="1" noResize="1"/>
          </p:cNvCxnSpPr>
          <p:nvPr/>
        </p:nvCxnSpPr>
        <p:spPr>
          <a:xfrm>
            <a:off x="565154" y="6087105"/>
            <a:ext cx="4133554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  <p:grpSp>
        <p:nvGrpSpPr>
          <p:cNvPr id="5" name="Content Placeholder 2">
            <a:extLst>
              <a:ext uri="{FF2B5EF4-FFF2-40B4-BE49-F238E27FC236}">
                <a16:creationId xmlns:a16="http://schemas.microsoft.com/office/drawing/2014/main" id="{92B00CCA-3B9F-4741-BFEA-04EAB2B7FDE9}"/>
              </a:ext>
            </a:extLst>
          </p:cNvPr>
          <p:cNvGrpSpPr/>
          <p:nvPr/>
        </p:nvGrpSpPr>
        <p:grpSpPr>
          <a:xfrm>
            <a:off x="5316275" y="813303"/>
            <a:ext cx="6104763" cy="5455631"/>
            <a:chOff x="5316275" y="813303"/>
            <a:chExt cx="6104763" cy="5455631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E9A7627-5639-4B03-BA8F-3D1672DA9596}"/>
                </a:ext>
              </a:extLst>
            </p:cNvPr>
            <p:cNvSpPr/>
            <p:nvPr/>
          </p:nvSpPr>
          <p:spPr>
            <a:xfrm>
              <a:off x="5316275" y="813303"/>
              <a:ext cx="6104763" cy="90927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Rectangle 6" descr="Fork and knife">
              <a:extLst>
                <a:ext uri="{FF2B5EF4-FFF2-40B4-BE49-F238E27FC236}">
                  <a16:creationId xmlns:a16="http://schemas.microsoft.com/office/drawing/2014/main" id="{760DACA1-F932-45C4-90A5-A9C2DFC181A1}"/>
                </a:ext>
              </a:extLst>
            </p:cNvPr>
            <p:cNvSpPr/>
            <p:nvPr/>
          </p:nvSpPr>
          <p:spPr>
            <a:xfrm>
              <a:off x="5591336" y="1017891"/>
              <a:ext cx="500094" cy="500094"/>
            </a:xfrm>
            <a:prstGeom prst="rect">
              <a:avLst/>
            </a:prstGeom>
            <a:blipFill>
              <a:blip r:embed="rId3">
                <a:alphaModFix/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9AD481B-16A5-4F1E-BE0C-F0D31B599665}"/>
                </a:ext>
              </a:extLst>
            </p:cNvPr>
            <p:cNvSpPr/>
            <p:nvPr/>
          </p:nvSpPr>
          <p:spPr>
            <a:xfrm>
              <a:off x="6366482" y="813303"/>
              <a:ext cx="5054547" cy="9092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54551"/>
                <a:gd name="f7" fmla="val 909272"/>
                <a:gd name="f8" fmla="+- 0 0 -90"/>
                <a:gd name="f9" fmla="*/ f3 1 5054551"/>
                <a:gd name="f10" fmla="*/ f4 1 909272"/>
                <a:gd name="f11" fmla="+- f7 0 f5"/>
                <a:gd name="f12" fmla="+- f6 0 f5"/>
                <a:gd name="f13" fmla="*/ f8 f0 1"/>
                <a:gd name="f14" fmla="*/ f12 1 5054551"/>
                <a:gd name="f15" fmla="*/ f11 1 909272"/>
                <a:gd name="f16" fmla="*/ 0 f12 1"/>
                <a:gd name="f17" fmla="*/ 0 f11 1"/>
                <a:gd name="f18" fmla="*/ 5054551 f12 1"/>
                <a:gd name="f19" fmla="*/ 909272 f11 1"/>
                <a:gd name="f20" fmla="*/ f13 1 f2"/>
                <a:gd name="f21" fmla="*/ f16 1 5054551"/>
                <a:gd name="f22" fmla="*/ f17 1 909272"/>
                <a:gd name="f23" fmla="*/ f18 1 5054551"/>
                <a:gd name="f24" fmla="*/ f19 1 909272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5054551" h="90927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6231" tIns="96231" rIns="96231" bIns="96231" anchor="ctr" anchorCtr="0" compatLnSpc="1">
              <a:noAutofit/>
            </a:bodyPr>
            <a:lstStyle/>
            <a:p>
              <a:pPr marL="0" marR="0" lvl="0" indent="0" algn="l" defTabSz="844548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9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Lunches</a:t>
              </a:r>
              <a:endParaRPr lang="en-US" sz="19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1996506-F679-4316-B354-39656BADC5AD}"/>
                </a:ext>
              </a:extLst>
            </p:cNvPr>
            <p:cNvSpPr/>
            <p:nvPr/>
          </p:nvSpPr>
          <p:spPr>
            <a:xfrm>
              <a:off x="5316275" y="1949893"/>
              <a:ext cx="6104763" cy="90927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Rectangle 9" descr="Table Setting">
              <a:extLst>
                <a:ext uri="{FF2B5EF4-FFF2-40B4-BE49-F238E27FC236}">
                  <a16:creationId xmlns:a16="http://schemas.microsoft.com/office/drawing/2014/main" id="{35F3720E-C7D5-4C4E-B5E1-4F217742DB37}"/>
                </a:ext>
              </a:extLst>
            </p:cNvPr>
            <p:cNvSpPr/>
            <p:nvPr/>
          </p:nvSpPr>
          <p:spPr>
            <a:xfrm>
              <a:off x="5591336" y="2154481"/>
              <a:ext cx="500094" cy="500094"/>
            </a:xfrm>
            <a:prstGeom prst="rect">
              <a:avLst/>
            </a:prstGeom>
            <a:blipFill>
              <a:blip r:embed="rId5">
                <a:alphaModFix/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130529C-E11E-4899-BACE-A6ED04956A6C}"/>
                </a:ext>
              </a:extLst>
            </p:cNvPr>
            <p:cNvSpPr/>
            <p:nvPr/>
          </p:nvSpPr>
          <p:spPr>
            <a:xfrm>
              <a:off x="6366482" y="1949893"/>
              <a:ext cx="5054547" cy="9092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54551"/>
                <a:gd name="f7" fmla="val 909272"/>
                <a:gd name="f8" fmla="+- 0 0 -90"/>
                <a:gd name="f9" fmla="*/ f3 1 5054551"/>
                <a:gd name="f10" fmla="*/ f4 1 909272"/>
                <a:gd name="f11" fmla="+- f7 0 f5"/>
                <a:gd name="f12" fmla="+- f6 0 f5"/>
                <a:gd name="f13" fmla="*/ f8 f0 1"/>
                <a:gd name="f14" fmla="*/ f12 1 5054551"/>
                <a:gd name="f15" fmla="*/ f11 1 909272"/>
                <a:gd name="f16" fmla="*/ 0 f12 1"/>
                <a:gd name="f17" fmla="*/ 0 f11 1"/>
                <a:gd name="f18" fmla="*/ 5054551 f12 1"/>
                <a:gd name="f19" fmla="*/ 909272 f11 1"/>
                <a:gd name="f20" fmla="*/ f13 1 f2"/>
                <a:gd name="f21" fmla="*/ f16 1 5054551"/>
                <a:gd name="f22" fmla="*/ f17 1 909272"/>
                <a:gd name="f23" fmla="*/ f18 1 5054551"/>
                <a:gd name="f24" fmla="*/ f19 1 909272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5054551" h="90927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6231" tIns="96231" rIns="96231" bIns="96231" anchor="ctr" anchorCtr="0" compatLnSpc="1">
              <a:noAutofit/>
            </a:bodyPr>
            <a:lstStyle/>
            <a:p>
              <a:pPr marL="0" marR="0" lvl="0" indent="0" algn="l" defTabSz="844548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9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Caterlink menu for school dinners. </a:t>
              </a:r>
              <a:endParaRPr lang="en-US" sz="19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0B4D43A-5ABC-408D-8D4D-6366BC1B7243}"/>
                </a:ext>
              </a:extLst>
            </p:cNvPr>
            <p:cNvSpPr/>
            <p:nvPr/>
          </p:nvSpPr>
          <p:spPr>
            <a:xfrm>
              <a:off x="5316275" y="3086484"/>
              <a:ext cx="6104763" cy="90927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Rectangle 12" descr="Lollipop">
              <a:extLst>
                <a:ext uri="{FF2B5EF4-FFF2-40B4-BE49-F238E27FC236}">
                  <a16:creationId xmlns:a16="http://schemas.microsoft.com/office/drawing/2014/main" id="{01AB977D-387A-4663-B495-96DC29CAD2BA}"/>
                </a:ext>
              </a:extLst>
            </p:cNvPr>
            <p:cNvSpPr/>
            <p:nvPr/>
          </p:nvSpPr>
          <p:spPr>
            <a:xfrm>
              <a:off x="5591336" y="3291071"/>
              <a:ext cx="500094" cy="500094"/>
            </a:xfrm>
            <a:prstGeom prst="rect">
              <a:avLst/>
            </a:prstGeom>
            <a:blipFill>
              <a:blip r:embed="rId7">
                <a:alphaModFix/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DA58074-0E61-4D0D-9474-875B20871B78}"/>
                </a:ext>
              </a:extLst>
            </p:cNvPr>
            <p:cNvSpPr/>
            <p:nvPr/>
          </p:nvSpPr>
          <p:spPr>
            <a:xfrm>
              <a:off x="6366482" y="3086484"/>
              <a:ext cx="5054547" cy="9092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54551"/>
                <a:gd name="f7" fmla="val 909272"/>
                <a:gd name="f8" fmla="+- 0 0 -90"/>
                <a:gd name="f9" fmla="*/ f3 1 5054551"/>
                <a:gd name="f10" fmla="*/ f4 1 909272"/>
                <a:gd name="f11" fmla="+- f7 0 f5"/>
                <a:gd name="f12" fmla="+- f6 0 f5"/>
                <a:gd name="f13" fmla="*/ f8 f0 1"/>
                <a:gd name="f14" fmla="*/ f12 1 5054551"/>
                <a:gd name="f15" fmla="*/ f11 1 909272"/>
                <a:gd name="f16" fmla="*/ 0 f12 1"/>
                <a:gd name="f17" fmla="*/ 0 f11 1"/>
                <a:gd name="f18" fmla="*/ 5054551 f12 1"/>
                <a:gd name="f19" fmla="*/ 909272 f11 1"/>
                <a:gd name="f20" fmla="*/ f13 1 f2"/>
                <a:gd name="f21" fmla="*/ f16 1 5054551"/>
                <a:gd name="f22" fmla="*/ f17 1 909272"/>
                <a:gd name="f23" fmla="*/ f18 1 5054551"/>
                <a:gd name="f24" fmla="*/ f19 1 909272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5054551" h="90927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6231" tIns="96231" rIns="96231" bIns="96231" anchor="ctr" anchorCtr="0" compatLnSpc="1">
              <a:noAutofit/>
            </a:bodyPr>
            <a:lstStyle/>
            <a:p>
              <a:pPr marL="0" marR="0" lvl="0" indent="0" algn="l" defTabSz="844548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9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Healthy packed lunch. </a:t>
              </a:r>
              <a:endParaRPr lang="en-US" sz="19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03829C0-1B86-4B90-85E0-B853EECCC6F0}"/>
                </a:ext>
              </a:extLst>
            </p:cNvPr>
            <p:cNvSpPr/>
            <p:nvPr/>
          </p:nvSpPr>
          <p:spPr>
            <a:xfrm>
              <a:off x="5316275" y="4223074"/>
              <a:ext cx="6104763" cy="90927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6" name="Rectangle 15" descr="Apple">
              <a:extLst>
                <a:ext uri="{FF2B5EF4-FFF2-40B4-BE49-F238E27FC236}">
                  <a16:creationId xmlns:a16="http://schemas.microsoft.com/office/drawing/2014/main" id="{34FF334D-98B5-4302-B813-5E229C150977}"/>
                </a:ext>
              </a:extLst>
            </p:cNvPr>
            <p:cNvSpPr/>
            <p:nvPr/>
          </p:nvSpPr>
          <p:spPr>
            <a:xfrm>
              <a:off x="5591336" y="4427661"/>
              <a:ext cx="500094" cy="500094"/>
            </a:xfrm>
            <a:prstGeom prst="rect">
              <a:avLst/>
            </a:prstGeom>
            <a:blipFill>
              <a:blip r:embed="rId9">
                <a:alphaModFix/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2D3931F7-486E-4226-A553-EC397646B178}"/>
                </a:ext>
              </a:extLst>
            </p:cNvPr>
            <p:cNvSpPr/>
            <p:nvPr/>
          </p:nvSpPr>
          <p:spPr>
            <a:xfrm>
              <a:off x="6366482" y="4223074"/>
              <a:ext cx="5054547" cy="9092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54551"/>
                <a:gd name="f7" fmla="val 909272"/>
                <a:gd name="f8" fmla="+- 0 0 -90"/>
                <a:gd name="f9" fmla="*/ f3 1 5054551"/>
                <a:gd name="f10" fmla="*/ f4 1 909272"/>
                <a:gd name="f11" fmla="+- f7 0 f5"/>
                <a:gd name="f12" fmla="+- f6 0 f5"/>
                <a:gd name="f13" fmla="*/ f8 f0 1"/>
                <a:gd name="f14" fmla="*/ f12 1 5054551"/>
                <a:gd name="f15" fmla="*/ f11 1 909272"/>
                <a:gd name="f16" fmla="*/ 0 f12 1"/>
                <a:gd name="f17" fmla="*/ 0 f11 1"/>
                <a:gd name="f18" fmla="*/ 5054551 f12 1"/>
                <a:gd name="f19" fmla="*/ 909272 f11 1"/>
                <a:gd name="f20" fmla="*/ f13 1 f2"/>
                <a:gd name="f21" fmla="*/ f16 1 5054551"/>
                <a:gd name="f22" fmla="*/ f17 1 909272"/>
                <a:gd name="f23" fmla="*/ f18 1 5054551"/>
                <a:gd name="f24" fmla="*/ f19 1 909272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5054551" h="90927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6231" tIns="96231" rIns="96231" bIns="96231" anchor="ctr" anchorCtr="0" compatLnSpc="1">
              <a:noAutofit/>
            </a:bodyPr>
            <a:lstStyle/>
            <a:p>
              <a:pPr marL="0" marR="0" lvl="0" indent="0" algn="l" defTabSz="844548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9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Healthy snacks only.</a:t>
              </a:r>
              <a:endParaRPr lang="en-US" sz="19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932ACA1-FCB3-4A6A-92B3-359957F4A4D1}"/>
                </a:ext>
              </a:extLst>
            </p:cNvPr>
            <p:cNvSpPr/>
            <p:nvPr/>
          </p:nvSpPr>
          <p:spPr>
            <a:xfrm>
              <a:off x="5316275" y="5359664"/>
              <a:ext cx="6104763" cy="90927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9" name="Rectangle 18" descr="Bottle">
              <a:extLst>
                <a:ext uri="{FF2B5EF4-FFF2-40B4-BE49-F238E27FC236}">
                  <a16:creationId xmlns:a16="http://schemas.microsoft.com/office/drawing/2014/main" id="{3BAE8A39-6A15-4EB0-A449-F532C85B1350}"/>
                </a:ext>
              </a:extLst>
            </p:cNvPr>
            <p:cNvSpPr/>
            <p:nvPr/>
          </p:nvSpPr>
          <p:spPr>
            <a:xfrm>
              <a:off x="5591336" y="5564252"/>
              <a:ext cx="500094" cy="500094"/>
            </a:xfrm>
            <a:prstGeom prst="rect">
              <a:avLst/>
            </a:prstGeom>
            <a:blipFill>
              <a:blip r:embed="rId11">
                <a:alphaModFix/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D0176DD-605C-4F73-BD6F-F7938D9DCC7A}"/>
                </a:ext>
              </a:extLst>
            </p:cNvPr>
            <p:cNvSpPr/>
            <p:nvPr/>
          </p:nvSpPr>
          <p:spPr>
            <a:xfrm>
              <a:off x="6366482" y="5359664"/>
              <a:ext cx="5054547" cy="9092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54551"/>
                <a:gd name="f7" fmla="val 909272"/>
                <a:gd name="f8" fmla="+- 0 0 -90"/>
                <a:gd name="f9" fmla="*/ f3 1 5054551"/>
                <a:gd name="f10" fmla="*/ f4 1 909272"/>
                <a:gd name="f11" fmla="+- f7 0 f5"/>
                <a:gd name="f12" fmla="+- f6 0 f5"/>
                <a:gd name="f13" fmla="*/ f8 f0 1"/>
                <a:gd name="f14" fmla="*/ f12 1 5054551"/>
                <a:gd name="f15" fmla="*/ f11 1 909272"/>
                <a:gd name="f16" fmla="*/ 0 f12 1"/>
                <a:gd name="f17" fmla="*/ 0 f11 1"/>
                <a:gd name="f18" fmla="*/ 5054551 f12 1"/>
                <a:gd name="f19" fmla="*/ 909272 f11 1"/>
                <a:gd name="f20" fmla="*/ f13 1 f2"/>
                <a:gd name="f21" fmla="*/ f16 1 5054551"/>
                <a:gd name="f22" fmla="*/ f17 1 909272"/>
                <a:gd name="f23" fmla="*/ f18 1 5054551"/>
                <a:gd name="f24" fmla="*/ f19 1 909272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5054551" h="90927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6231" tIns="96231" rIns="96231" bIns="96231" anchor="ctr" anchorCtr="0" compatLnSpc="1">
              <a:noAutofit/>
            </a:bodyPr>
            <a:lstStyle/>
            <a:p>
              <a:pPr marL="0" marR="0" lvl="0" indent="0" algn="l" defTabSz="844548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9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Water bottle</a:t>
              </a:r>
              <a:endParaRPr lang="en-US" sz="19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47392-D510-43EB-80EE-6964945B349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29183" y="607608"/>
            <a:ext cx="7335838" cy="1268986"/>
          </a:xfrm>
        </p:spPr>
        <p:txBody>
          <a:bodyPr/>
          <a:lstStyle/>
          <a:p>
            <a:r>
              <a:rPr lang="en-GB"/>
              <a:t>Guided Reading</a:t>
            </a:r>
          </a:p>
        </p:txBody>
      </p:sp>
      <p:pic>
        <p:nvPicPr>
          <p:cNvPr id="4" name="Content Placeholder 3" descr="Who Let The Gods Out by Maz Evans (Chicken House)">
            <a:extLst>
              <a:ext uri="{FF2B5EF4-FFF2-40B4-BE49-F238E27FC236}">
                <a16:creationId xmlns:a16="http://schemas.microsoft.com/office/drawing/2014/main" id="{917771A6-3360-A198-CCC2-9C3D09B62E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875275" y="2593304"/>
            <a:ext cx="2257425" cy="3162300"/>
          </a:xfrm>
        </p:spPr>
      </p:pic>
      <p:pic>
        <p:nvPicPr>
          <p:cNvPr id="5" name="Picture 4" descr="A close-up of a person&#10;&#10;Description automatically generated">
            <a:extLst>
              <a:ext uri="{FF2B5EF4-FFF2-40B4-BE49-F238E27FC236}">
                <a16:creationId xmlns:a16="http://schemas.microsoft.com/office/drawing/2014/main" id="{D87277CD-B56D-9200-D9A9-BC1051A1F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7665" y="2593521"/>
            <a:ext cx="2257425" cy="3162300"/>
          </a:xfrm>
          <a:prstGeom prst="rect">
            <a:avLst/>
          </a:prstGeom>
        </p:spPr>
      </p:pic>
      <p:pic>
        <p:nvPicPr>
          <p:cNvPr id="6" name="Picture 5" descr="A Pinch of Magic | Book by Michelle Harrison | Official Publisher Page ...">
            <a:extLst>
              <a:ext uri="{FF2B5EF4-FFF2-40B4-BE49-F238E27FC236}">
                <a16:creationId xmlns:a16="http://schemas.microsoft.com/office/drawing/2014/main" id="{250028E6-F920-0B0C-5ACC-4F612D3FFA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054" y="2594882"/>
            <a:ext cx="2257425" cy="3448050"/>
          </a:xfrm>
          <a:prstGeom prst="rect">
            <a:avLst/>
          </a:prstGeom>
        </p:spPr>
      </p:pic>
      <p:pic>
        <p:nvPicPr>
          <p:cNvPr id="7" name="Picture 6" descr="Wonder Movie – Character posters : Teaser Trailer">
            <a:extLst>
              <a:ext uri="{FF2B5EF4-FFF2-40B4-BE49-F238E27FC236}">
                <a16:creationId xmlns:a16="http://schemas.microsoft.com/office/drawing/2014/main" id="{7E2F29D7-A32A-82B3-1386-BF55AA779E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1815" y="2596243"/>
            <a:ext cx="2247900" cy="3486150"/>
          </a:xfrm>
          <a:prstGeom prst="rect">
            <a:avLst/>
          </a:prstGeom>
        </p:spPr>
      </p:pic>
      <p:pic>
        <p:nvPicPr>
          <p:cNvPr id="8" name="Picture 7" descr="A book cover with text and a plane flying through the leaves&#10;&#10;Description automatically generated">
            <a:extLst>
              <a:ext uri="{FF2B5EF4-FFF2-40B4-BE49-F238E27FC236}">
                <a16:creationId xmlns:a16="http://schemas.microsoft.com/office/drawing/2014/main" id="{09D5232F-281A-378D-5511-ABDCC6647F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92461" y="2597603"/>
            <a:ext cx="2257425" cy="31623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D14699-E6A6-10E5-6C7E-4C45FF993F07}"/>
              </a:ext>
            </a:extLst>
          </p:cNvPr>
          <p:cNvSpPr txBox="1"/>
          <p:nvPr/>
        </p:nvSpPr>
        <p:spPr>
          <a:xfrm>
            <a:off x="367393" y="1469571"/>
            <a:ext cx="797650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solidFill>
                  <a:srgbClr val="000000"/>
                </a:solidFill>
                <a:latin typeface="Neue Haas Grotesk Text Pro"/>
              </a:rPr>
              <a:t>These are the books that we will be reading this year.</a:t>
            </a:r>
          </a:p>
        </p:txBody>
      </p:sp>
    </p:spTree>
    <p:extLst>
      <p:ext uri="{BB962C8B-B14F-4D97-AF65-F5344CB8AC3E}">
        <p14:creationId xmlns:p14="http://schemas.microsoft.com/office/powerpoint/2010/main" val="324553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7F242-B13D-C769-68BE-02728C8C2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4" y="449425"/>
            <a:ext cx="7335838" cy="1268986"/>
          </a:xfrm>
        </p:spPr>
        <p:txBody>
          <a:bodyPr/>
          <a:lstStyle/>
          <a:p>
            <a:r>
              <a:rPr lang="en-US" dirty="0"/>
              <a:t>Talk4Writing</a:t>
            </a:r>
          </a:p>
        </p:txBody>
      </p:sp>
      <p:pic>
        <p:nvPicPr>
          <p:cNvPr id="4" name="Content Placeholder 3" descr="A paper with writing on it&#10;&#10;AI-generated content may be incorrect.">
            <a:extLst>
              <a:ext uri="{FF2B5EF4-FFF2-40B4-BE49-F238E27FC236}">
                <a16:creationId xmlns:a16="http://schemas.microsoft.com/office/drawing/2014/main" id="{24C63AF5-4BEF-AFFF-952D-F24BBA23EC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2719" y="1076544"/>
            <a:ext cx="9353052" cy="53276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9783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9BFBE-CD26-47C4-9704-4BD879F90A1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796687-0936-4507-8B4E-00253EECCA5B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We will be focusing on place value, addition/ subtraction and multiplication/division.</a:t>
            </a:r>
          </a:p>
          <a:p>
            <a:pPr lvl="0"/>
            <a:r>
              <a:rPr lang="en-GB" dirty="0"/>
              <a:t>Not about flying through the curriculum!</a:t>
            </a:r>
          </a:p>
          <a:p>
            <a:pPr lvl="0"/>
            <a:r>
              <a:rPr lang="en-GB" dirty="0"/>
              <a:t>Opportunities to practice fluency and address misconceptions</a:t>
            </a:r>
          </a:p>
          <a:p>
            <a:r>
              <a:rPr lang="en-GB" dirty="0"/>
              <a:t>About children learning not covering curriculum</a:t>
            </a:r>
          </a:p>
          <a:p>
            <a:r>
              <a:rPr lang="en-GB" dirty="0"/>
              <a:t>Multiplicity of </a:t>
            </a:r>
            <a:r>
              <a:rPr lang="en-GB"/>
              <a:t>number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C3CD0-3CD0-A4D1-076F-56C6DF5A6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4" y="306550"/>
            <a:ext cx="7335838" cy="1268986"/>
          </a:xfrm>
        </p:spPr>
        <p:txBody>
          <a:bodyPr/>
          <a:lstStyle/>
          <a:p>
            <a:r>
              <a:rPr lang="en-US"/>
              <a:t>Seesaw</a:t>
            </a:r>
          </a:p>
        </p:txBody>
      </p:sp>
      <p:pic>
        <p:nvPicPr>
          <p:cNvPr id="5" name="Content Placeholder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8407FD4-5D1C-EE07-1B8A-EF811340CE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8229" y="933670"/>
            <a:ext cx="11068250" cy="54585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1341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 shot of a chart&#10;&#10;AI-generated content may be incorrect.">
            <a:extLst>
              <a:ext uri="{FF2B5EF4-FFF2-40B4-BE49-F238E27FC236}">
                <a16:creationId xmlns:a16="http://schemas.microsoft.com/office/drawing/2014/main" id="{D9F43C3E-AAB9-6500-54E1-D566FCF03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8570" y="187407"/>
            <a:ext cx="8588704" cy="652276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BD9210B0-AD45-4542-8FBF-6C5C537EE678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Neue Haas Grotesk Text Pro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58715CC-2AA0-4567-B9B5-9BD2DEE472C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65154" y="770884"/>
            <a:ext cx="4133563" cy="3395468"/>
          </a:xfrm>
        </p:spPr>
        <p:txBody>
          <a:bodyPr/>
          <a:lstStyle/>
          <a:p>
            <a:pPr lvl="0"/>
            <a:r>
              <a:rPr lang="en-GB"/>
              <a:t>Homework:</a:t>
            </a:r>
          </a:p>
        </p:txBody>
      </p:sp>
      <p:cxnSp>
        <p:nvCxnSpPr>
          <p:cNvPr id="4" name="Straight Connector 10">
            <a:extLst>
              <a:ext uri="{FF2B5EF4-FFF2-40B4-BE49-F238E27FC236}">
                <a16:creationId xmlns:a16="http://schemas.microsoft.com/office/drawing/2014/main" id="{2C261D64-9792-4D8A-98CD-23D3375FD867}"/>
              </a:ext>
            </a:extLst>
          </p:cNvPr>
          <p:cNvCxnSpPr>
            <a:cxnSpLocks noMove="1" noResize="1"/>
          </p:cNvCxnSpPr>
          <p:nvPr/>
        </p:nvCxnSpPr>
        <p:spPr>
          <a:xfrm>
            <a:off x="565154" y="6087105"/>
            <a:ext cx="4133554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  <p:grpSp>
        <p:nvGrpSpPr>
          <p:cNvPr id="5" name="Content Placeholder 2">
            <a:extLst>
              <a:ext uri="{FF2B5EF4-FFF2-40B4-BE49-F238E27FC236}">
                <a16:creationId xmlns:a16="http://schemas.microsoft.com/office/drawing/2014/main" id="{0645E7C5-31B0-47CE-AAD4-B880163B5CC6}"/>
              </a:ext>
            </a:extLst>
          </p:cNvPr>
          <p:cNvGrpSpPr/>
          <p:nvPr/>
        </p:nvGrpSpPr>
        <p:grpSpPr>
          <a:xfrm>
            <a:off x="6090181" y="773991"/>
            <a:ext cx="5152264" cy="5462826"/>
            <a:chOff x="5316275" y="809710"/>
            <a:chExt cx="6104763" cy="546282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809ACF2-4C83-439A-B15D-4A0B485E5941}"/>
                </a:ext>
              </a:extLst>
            </p:cNvPr>
            <p:cNvSpPr/>
            <p:nvPr/>
          </p:nvSpPr>
          <p:spPr>
            <a:xfrm>
              <a:off x="5316275" y="809710"/>
              <a:ext cx="6104763" cy="1560807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Rectangle 6" descr="Books">
              <a:extLst>
                <a:ext uri="{FF2B5EF4-FFF2-40B4-BE49-F238E27FC236}">
                  <a16:creationId xmlns:a16="http://schemas.microsoft.com/office/drawing/2014/main" id="{9954440F-66C2-4940-92DB-5995672A99B4}"/>
                </a:ext>
              </a:extLst>
            </p:cNvPr>
            <p:cNvSpPr/>
            <p:nvPr/>
          </p:nvSpPr>
          <p:spPr>
            <a:xfrm>
              <a:off x="5788426" y="1160885"/>
              <a:ext cx="858447" cy="858447"/>
            </a:xfrm>
            <a:prstGeom prst="rect">
              <a:avLst/>
            </a:prstGeom>
            <a:blipFill>
              <a:blip r:embed="rId3">
                <a:alphaModFix/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5FE0D1CA-8288-46AE-8EB5-43098C2AE557}"/>
                </a:ext>
              </a:extLst>
            </p:cNvPr>
            <p:cNvSpPr/>
            <p:nvPr/>
          </p:nvSpPr>
          <p:spPr>
            <a:xfrm>
              <a:off x="7119015" y="809710"/>
              <a:ext cx="4302023" cy="15608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02025"/>
                <a:gd name="f7" fmla="val 1560810"/>
                <a:gd name="f8" fmla="+- 0 0 -90"/>
                <a:gd name="f9" fmla="*/ f3 1 4302025"/>
                <a:gd name="f10" fmla="*/ f4 1 1560810"/>
                <a:gd name="f11" fmla="+- f7 0 f5"/>
                <a:gd name="f12" fmla="+- f6 0 f5"/>
                <a:gd name="f13" fmla="*/ f8 f0 1"/>
                <a:gd name="f14" fmla="*/ f12 1 4302025"/>
                <a:gd name="f15" fmla="*/ f11 1 1560810"/>
                <a:gd name="f16" fmla="*/ 0 f12 1"/>
                <a:gd name="f17" fmla="*/ 0 f11 1"/>
                <a:gd name="f18" fmla="*/ 4302025 f12 1"/>
                <a:gd name="f19" fmla="*/ 1560810 f11 1"/>
                <a:gd name="f20" fmla="*/ f13 1 f2"/>
                <a:gd name="f21" fmla="*/ f16 1 4302025"/>
                <a:gd name="f22" fmla="*/ f17 1 1560810"/>
                <a:gd name="f23" fmla="*/ f18 1 4302025"/>
                <a:gd name="f24" fmla="*/ f19 1 156081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4302025" h="156081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65186" tIns="165186" rIns="165186" bIns="165186" anchor="ctr" anchorCtr="0" compatLnSpc="1">
              <a:noAutofit/>
            </a:bodyPr>
            <a:lstStyle/>
            <a:p>
              <a:pPr marL="0" marR="0" lvl="0" indent="0" algn="l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2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Reading every night</a:t>
              </a:r>
              <a:endPara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98F2CD1-3D90-48BF-97DA-08D55B435B31}"/>
                </a:ext>
              </a:extLst>
            </p:cNvPr>
            <p:cNvSpPr/>
            <p:nvPr/>
          </p:nvSpPr>
          <p:spPr>
            <a:xfrm>
              <a:off x="5316275" y="2760719"/>
              <a:ext cx="6104763" cy="1560807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Rectangle 9" descr="Stopwatch">
              <a:extLst>
                <a:ext uri="{FF2B5EF4-FFF2-40B4-BE49-F238E27FC236}">
                  <a16:creationId xmlns:a16="http://schemas.microsoft.com/office/drawing/2014/main" id="{29A9CE21-05AE-47D1-8966-B24F8EA9CB60}"/>
                </a:ext>
              </a:extLst>
            </p:cNvPr>
            <p:cNvSpPr/>
            <p:nvPr/>
          </p:nvSpPr>
          <p:spPr>
            <a:xfrm>
              <a:off x="5788426" y="3111904"/>
              <a:ext cx="858447" cy="858447"/>
            </a:xfrm>
            <a:prstGeom prst="rect">
              <a:avLst/>
            </a:prstGeom>
            <a:blipFill>
              <a:blip r:embed="rId5">
                <a:alphaModFix/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D578484F-0D71-4BC6-AD45-8AC498C01FC7}"/>
                </a:ext>
              </a:extLst>
            </p:cNvPr>
            <p:cNvSpPr/>
            <p:nvPr/>
          </p:nvSpPr>
          <p:spPr>
            <a:xfrm>
              <a:off x="7119015" y="2760719"/>
              <a:ext cx="4302023" cy="15608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02025"/>
                <a:gd name="f7" fmla="val 1560810"/>
                <a:gd name="f8" fmla="+- 0 0 -90"/>
                <a:gd name="f9" fmla="*/ f3 1 4302025"/>
                <a:gd name="f10" fmla="*/ f4 1 1560810"/>
                <a:gd name="f11" fmla="+- f7 0 f5"/>
                <a:gd name="f12" fmla="+- f6 0 f5"/>
                <a:gd name="f13" fmla="*/ f8 f0 1"/>
                <a:gd name="f14" fmla="*/ f12 1 4302025"/>
                <a:gd name="f15" fmla="*/ f11 1 1560810"/>
                <a:gd name="f16" fmla="*/ 0 f12 1"/>
                <a:gd name="f17" fmla="*/ 0 f11 1"/>
                <a:gd name="f18" fmla="*/ 4302025 f12 1"/>
                <a:gd name="f19" fmla="*/ 1560810 f11 1"/>
                <a:gd name="f20" fmla="*/ f13 1 f2"/>
                <a:gd name="f21" fmla="*/ f16 1 4302025"/>
                <a:gd name="f22" fmla="*/ f17 1 1560810"/>
                <a:gd name="f23" fmla="*/ f18 1 4302025"/>
                <a:gd name="f24" fmla="*/ f19 1 156081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4302025" h="156081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65186" tIns="165186" rIns="165186" bIns="165186" anchor="ctr" anchorCtr="0" compatLnSpc="1">
              <a:noAutofit/>
            </a:bodyPr>
            <a:lstStyle/>
            <a:p>
              <a:pPr marL="0" marR="0" lvl="0" indent="0" algn="l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2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Times Table Rockstars challenge</a:t>
              </a:r>
              <a:endPara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AA237D9-5395-40A5-81DB-887FB9017C00}"/>
                </a:ext>
              </a:extLst>
            </p:cNvPr>
            <p:cNvSpPr/>
            <p:nvPr/>
          </p:nvSpPr>
          <p:spPr>
            <a:xfrm>
              <a:off x="5316275" y="4711729"/>
              <a:ext cx="6104763" cy="1560807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Rectangle 12" descr="Classroom">
              <a:extLst>
                <a:ext uri="{FF2B5EF4-FFF2-40B4-BE49-F238E27FC236}">
                  <a16:creationId xmlns:a16="http://schemas.microsoft.com/office/drawing/2014/main" id="{8C0D3B46-52A2-415A-B751-984144D05C1A}"/>
                </a:ext>
              </a:extLst>
            </p:cNvPr>
            <p:cNvSpPr/>
            <p:nvPr/>
          </p:nvSpPr>
          <p:spPr>
            <a:xfrm>
              <a:off x="5788426" y="5062913"/>
              <a:ext cx="858447" cy="858447"/>
            </a:xfrm>
            <a:prstGeom prst="rect">
              <a:avLst/>
            </a:prstGeom>
            <a:blipFill>
              <a:blip r:embed="rId7">
                <a:alphaModFix/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4129CE1-84C9-4917-8ADD-97DA2BC2EA6A}"/>
                </a:ext>
              </a:extLst>
            </p:cNvPr>
            <p:cNvSpPr/>
            <p:nvPr/>
          </p:nvSpPr>
          <p:spPr>
            <a:xfrm>
              <a:off x="7119015" y="4711729"/>
              <a:ext cx="4302023" cy="15608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02025"/>
                <a:gd name="f7" fmla="val 1560810"/>
                <a:gd name="f8" fmla="+- 0 0 -90"/>
                <a:gd name="f9" fmla="*/ f3 1 4302025"/>
                <a:gd name="f10" fmla="*/ f4 1 1560810"/>
                <a:gd name="f11" fmla="+- f7 0 f5"/>
                <a:gd name="f12" fmla="+- f6 0 f5"/>
                <a:gd name="f13" fmla="*/ f8 f0 1"/>
                <a:gd name="f14" fmla="*/ f12 1 4302025"/>
                <a:gd name="f15" fmla="*/ f11 1 1560810"/>
                <a:gd name="f16" fmla="*/ 0 f12 1"/>
                <a:gd name="f17" fmla="*/ 0 f11 1"/>
                <a:gd name="f18" fmla="*/ 4302025 f12 1"/>
                <a:gd name="f19" fmla="*/ 1560810 f11 1"/>
                <a:gd name="f20" fmla="*/ f13 1 f2"/>
                <a:gd name="f21" fmla="*/ f16 1 4302025"/>
                <a:gd name="f22" fmla="*/ f17 1 1560810"/>
                <a:gd name="f23" fmla="*/ f18 1 4302025"/>
                <a:gd name="f24" fmla="*/ f19 1 156081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4302025" h="156081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65186" tIns="165186" rIns="165186" bIns="165186" anchor="ctr" anchorCtr="0" compatLnSpc="1">
              <a:noAutofit/>
            </a:bodyPr>
            <a:lstStyle/>
            <a:p>
              <a:pPr defTabSz="977895">
                <a:lnSpc>
                  <a:spcPct val="90000"/>
                </a:lnSpc>
                <a:spcAft>
                  <a:spcPts val="9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2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English or maths or topic will be given out on </a:t>
              </a:r>
              <a:r>
                <a:rPr lang="en-GB" sz="2200">
                  <a:solidFill>
                    <a:srgbClr val="000000"/>
                  </a:solidFill>
                  <a:latin typeface="Neue Haas Grotesk Text Pro"/>
                </a:rPr>
                <a:t>a Wednesday and</a:t>
              </a:r>
              <a:r>
                <a:rPr lang="en-GB" sz="22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 will be due in the following </a:t>
              </a:r>
              <a:r>
                <a:rPr lang="en-GB" sz="2200">
                  <a:solidFill>
                    <a:srgbClr val="000000"/>
                  </a:solidFill>
                  <a:latin typeface="Neue Haas Grotesk Text Pro"/>
                </a:rPr>
                <a:t>Wednesday, on Seesaw</a:t>
              </a:r>
              <a:endParaRPr lang="en-GB" sz="22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endParaRPr>
            </a:p>
          </p:txBody>
        </p:sp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271F1BE-D70B-1400-6819-CDA4942A7299}"/>
              </a:ext>
            </a:extLst>
          </p:cNvPr>
          <p:cNvSpPr/>
          <p:nvPr/>
        </p:nvSpPr>
        <p:spPr>
          <a:xfrm>
            <a:off x="567387" y="4396231"/>
            <a:ext cx="5152264" cy="1560807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216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2F2F2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8" name="Rectangle 17" descr="Classroom">
            <a:extLst>
              <a:ext uri="{FF2B5EF4-FFF2-40B4-BE49-F238E27FC236}">
                <a16:creationId xmlns:a16="http://schemas.microsoft.com/office/drawing/2014/main" id="{BEAA46D2-F13D-6920-67CF-55A779991988}"/>
              </a:ext>
            </a:extLst>
          </p:cNvPr>
          <p:cNvSpPr/>
          <p:nvPr/>
        </p:nvSpPr>
        <p:spPr>
          <a:xfrm>
            <a:off x="1022736" y="4747415"/>
            <a:ext cx="724507" cy="858447"/>
          </a:xfrm>
          <a:prstGeom prst="rect">
            <a:avLst/>
          </a:prstGeom>
          <a:blipFill>
            <a:blip r:embed="rId7">
              <a:alphaModFix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99B131D-97EC-DD4D-FC15-1672906A79E6}"/>
              </a:ext>
            </a:extLst>
          </p:cNvPr>
          <p:cNvSpPr/>
          <p:nvPr/>
        </p:nvSpPr>
        <p:spPr>
          <a:xfrm>
            <a:off x="1724914" y="4396231"/>
            <a:ext cx="3994737" cy="1617672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02025"/>
              <a:gd name="f7" fmla="val 1560810"/>
              <a:gd name="f8" fmla="+- 0 0 -90"/>
              <a:gd name="f9" fmla="*/ f3 1 4302025"/>
              <a:gd name="f10" fmla="*/ f4 1 1560810"/>
              <a:gd name="f11" fmla="+- f7 0 f5"/>
              <a:gd name="f12" fmla="+- f6 0 f5"/>
              <a:gd name="f13" fmla="*/ f8 f0 1"/>
              <a:gd name="f14" fmla="*/ f12 1 4302025"/>
              <a:gd name="f15" fmla="*/ f11 1 1560810"/>
              <a:gd name="f16" fmla="*/ 0 f12 1"/>
              <a:gd name="f17" fmla="*/ 0 f11 1"/>
              <a:gd name="f18" fmla="*/ 4302025 f12 1"/>
              <a:gd name="f19" fmla="*/ 1560810 f11 1"/>
              <a:gd name="f20" fmla="*/ f13 1 f2"/>
              <a:gd name="f21" fmla="*/ f16 1 4302025"/>
              <a:gd name="f22" fmla="*/ f17 1 1560810"/>
              <a:gd name="f23" fmla="*/ f18 1 4302025"/>
              <a:gd name="f24" fmla="*/ f19 1 1560810"/>
              <a:gd name="f25" fmla="*/ f5 1 f14"/>
              <a:gd name="f26" fmla="*/ f6 1 f14"/>
              <a:gd name="f27" fmla="*/ f5 1 f15"/>
              <a:gd name="f28" fmla="*/ f7 1 f15"/>
              <a:gd name="f29" fmla="+- f20 0 f1"/>
              <a:gd name="f30" fmla="*/ f21 1 f14"/>
              <a:gd name="f31" fmla="*/ f22 1 f15"/>
              <a:gd name="f32" fmla="*/ f23 1 f14"/>
              <a:gd name="f33" fmla="*/ f24 1 f15"/>
              <a:gd name="f34" fmla="*/ f25 f9 1"/>
              <a:gd name="f35" fmla="*/ f26 f9 1"/>
              <a:gd name="f36" fmla="*/ f28 f10 1"/>
              <a:gd name="f37" fmla="*/ f27 f10 1"/>
              <a:gd name="f38" fmla="*/ f30 f9 1"/>
              <a:gd name="f39" fmla="*/ f31 f10 1"/>
              <a:gd name="f40" fmla="*/ f32 f9 1"/>
              <a:gd name="f41" fmla="*/ f33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38" y="f39"/>
              </a:cxn>
              <a:cxn ang="f29">
                <a:pos x="f40" y="f39"/>
              </a:cxn>
              <a:cxn ang="f29">
                <a:pos x="f40" y="f41"/>
              </a:cxn>
              <a:cxn ang="f29">
                <a:pos x="f38" y="f41"/>
              </a:cxn>
              <a:cxn ang="f29">
                <a:pos x="f38" y="f39"/>
              </a:cxn>
            </a:cxnLst>
            <a:rect l="f34" t="f37" r="f35" b="f36"/>
            <a:pathLst>
              <a:path w="4302025" h="1560810">
                <a:moveTo>
                  <a:pt x="f5" y="f5"/>
                </a:moveTo>
                <a:lnTo>
                  <a:pt x="f6" y="f5"/>
                </a:lnTo>
                <a:lnTo>
                  <a:pt x="f6" y="f7"/>
                </a:lnTo>
                <a:lnTo>
                  <a:pt x="f5" y="f7"/>
                </a:lnTo>
                <a:lnTo>
                  <a:pt x="f5" y="f5"/>
                </a:lnTo>
                <a:close/>
              </a:path>
            </a:pathLst>
          </a:custGeom>
          <a:noFill/>
          <a:ln cap="flat">
            <a:noFill/>
            <a:prstDash val="solid"/>
          </a:ln>
        </p:spPr>
        <p:txBody>
          <a:bodyPr vert="horz" wrap="square" lIns="165186" tIns="165186" rIns="165186" bIns="165186" anchor="ctr" anchorCtr="0" compatLnSpc="1">
            <a:noAutofit/>
          </a:bodyPr>
          <a:lstStyle/>
          <a:p>
            <a:pPr defTabSz="977895">
              <a:lnSpc>
                <a:spcPct val="90000"/>
              </a:lnSpc>
              <a:spcAft>
                <a:spcPts val="9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>
                <a:solidFill>
                  <a:srgbClr val="000000"/>
                </a:solidFill>
                <a:latin typeface="Neue Haas Grotesk Text Pro"/>
              </a:rPr>
              <a:t>Homework club will happen each Wednesday lunch time.</a:t>
            </a:r>
          </a:p>
          <a:p>
            <a:pPr defTabSz="977895">
              <a:lnSpc>
                <a:spcPct val="90000"/>
              </a:lnSpc>
              <a:spcAft>
                <a:spcPts val="9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>
                <a:solidFill>
                  <a:srgbClr val="000000"/>
                </a:solidFill>
                <a:latin typeface="Neue Haas Grotesk Text Pro"/>
              </a:rPr>
              <a:t>We won't be sending paper copies home or expecting paper copies in.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0105F219-E028-48CA-9CE0-C7FF5B4D110A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Neue Haas Grotesk Text Pro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E0CF06A-4A56-4A7D-874B-E394644DB7D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65154" y="770884"/>
            <a:ext cx="4133563" cy="3395468"/>
          </a:xfrm>
        </p:spPr>
        <p:txBody>
          <a:bodyPr/>
          <a:lstStyle/>
          <a:p>
            <a:pPr lvl="0"/>
            <a:r>
              <a:rPr lang="en-GB"/>
              <a:t>Spelling:</a:t>
            </a:r>
          </a:p>
        </p:txBody>
      </p:sp>
      <p:cxnSp>
        <p:nvCxnSpPr>
          <p:cNvPr id="4" name="Straight Connector 10">
            <a:extLst>
              <a:ext uri="{FF2B5EF4-FFF2-40B4-BE49-F238E27FC236}">
                <a16:creationId xmlns:a16="http://schemas.microsoft.com/office/drawing/2014/main" id="{4F839ADB-A7CE-4148-BB64-CE951A244730}"/>
              </a:ext>
            </a:extLst>
          </p:cNvPr>
          <p:cNvCxnSpPr>
            <a:cxnSpLocks noMove="1" noResize="1"/>
          </p:cNvCxnSpPr>
          <p:nvPr/>
        </p:nvCxnSpPr>
        <p:spPr>
          <a:xfrm>
            <a:off x="565154" y="6087105"/>
            <a:ext cx="4133554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  <p:grpSp>
        <p:nvGrpSpPr>
          <p:cNvPr id="5" name="Content Placeholder 2">
            <a:extLst>
              <a:ext uri="{FF2B5EF4-FFF2-40B4-BE49-F238E27FC236}">
                <a16:creationId xmlns:a16="http://schemas.microsoft.com/office/drawing/2014/main" id="{7D5265F3-0B01-4857-AF80-840249B40312}"/>
              </a:ext>
            </a:extLst>
          </p:cNvPr>
          <p:cNvGrpSpPr/>
          <p:nvPr/>
        </p:nvGrpSpPr>
        <p:grpSpPr>
          <a:xfrm>
            <a:off x="5316275" y="811310"/>
            <a:ext cx="6104763" cy="5459626"/>
            <a:chOff x="5316275" y="811310"/>
            <a:chExt cx="6104763" cy="545962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1C8DB89-66C4-4146-8496-C5CBDE17541A}"/>
                </a:ext>
              </a:extLst>
            </p:cNvPr>
            <p:cNvSpPr/>
            <p:nvPr/>
          </p:nvSpPr>
          <p:spPr>
            <a:xfrm>
              <a:off x="5316275" y="811310"/>
              <a:ext cx="6104763" cy="1149391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Rectangle 6" descr="Open Book">
              <a:extLst>
                <a:ext uri="{FF2B5EF4-FFF2-40B4-BE49-F238E27FC236}">
                  <a16:creationId xmlns:a16="http://schemas.microsoft.com/office/drawing/2014/main" id="{28964B0D-E36A-4C51-984F-1D9C9AA6A874}"/>
                </a:ext>
              </a:extLst>
            </p:cNvPr>
            <p:cNvSpPr/>
            <p:nvPr/>
          </p:nvSpPr>
          <p:spPr>
            <a:xfrm>
              <a:off x="5663967" y="1069921"/>
              <a:ext cx="632170" cy="632170"/>
            </a:xfrm>
            <a:prstGeom prst="rect">
              <a:avLst/>
            </a:prstGeom>
            <a:blipFill>
              <a:blip r:embed="rId2">
                <a:alphaModFix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1A65D96-C3E2-4B08-B1DC-DFF7ABF60CCA}"/>
                </a:ext>
              </a:extLst>
            </p:cNvPr>
            <p:cNvSpPr/>
            <p:nvPr/>
          </p:nvSpPr>
          <p:spPr>
            <a:xfrm>
              <a:off x="6643829" y="811310"/>
              <a:ext cx="4777209" cy="11493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77207"/>
                <a:gd name="f7" fmla="val 1149396"/>
                <a:gd name="f8" fmla="+- 0 0 -90"/>
                <a:gd name="f9" fmla="*/ f3 1 4777207"/>
                <a:gd name="f10" fmla="*/ f4 1 1149396"/>
                <a:gd name="f11" fmla="+- f7 0 f5"/>
                <a:gd name="f12" fmla="+- f6 0 f5"/>
                <a:gd name="f13" fmla="*/ f8 f0 1"/>
                <a:gd name="f14" fmla="*/ f12 1 4777207"/>
                <a:gd name="f15" fmla="*/ f11 1 1149396"/>
                <a:gd name="f16" fmla="*/ 0 f12 1"/>
                <a:gd name="f17" fmla="*/ 0 f11 1"/>
                <a:gd name="f18" fmla="*/ 4777207 f12 1"/>
                <a:gd name="f19" fmla="*/ 1149396 f11 1"/>
                <a:gd name="f20" fmla="*/ f13 1 f2"/>
                <a:gd name="f21" fmla="*/ f16 1 4777207"/>
                <a:gd name="f22" fmla="*/ f17 1 1149396"/>
                <a:gd name="f23" fmla="*/ f18 1 4777207"/>
                <a:gd name="f24" fmla="*/ f19 1 1149396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4777207" h="1149396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1642" tIns="121642" rIns="121642" bIns="121642" anchor="ctr" anchorCtr="0" compatLnSpc="1">
              <a:noAutofit/>
            </a:bodyPr>
            <a:lstStyle/>
            <a:p>
              <a:pPr marL="0" marR="0" lvl="0" indent="0" algn="l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6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All pupils must know all High frequency words. If not, these will be their spellings</a:t>
              </a:r>
              <a:endPara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82FDED14-2C69-4FA1-A5BA-9C1D6AE023E8}"/>
                </a:ext>
              </a:extLst>
            </p:cNvPr>
            <p:cNvSpPr/>
            <p:nvPr/>
          </p:nvSpPr>
          <p:spPr>
            <a:xfrm>
              <a:off x="5316275" y="2248052"/>
              <a:ext cx="6104763" cy="1149391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Rectangle 9" descr="Classroom">
              <a:extLst>
                <a:ext uri="{FF2B5EF4-FFF2-40B4-BE49-F238E27FC236}">
                  <a16:creationId xmlns:a16="http://schemas.microsoft.com/office/drawing/2014/main" id="{B5BF8225-827D-4F52-8A54-CAC8C96550BF}"/>
                </a:ext>
              </a:extLst>
            </p:cNvPr>
            <p:cNvSpPr/>
            <p:nvPr/>
          </p:nvSpPr>
          <p:spPr>
            <a:xfrm>
              <a:off x="5663967" y="2506663"/>
              <a:ext cx="632170" cy="632170"/>
            </a:xfrm>
            <a:prstGeom prst="rect">
              <a:avLst/>
            </a:prstGeom>
            <a:blipFill>
              <a:blip r:embed="rId4">
                <a:alphaModFix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8E418EB-3FC0-47CB-96C6-13077E4D722B}"/>
                </a:ext>
              </a:extLst>
            </p:cNvPr>
            <p:cNvSpPr/>
            <p:nvPr/>
          </p:nvSpPr>
          <p:spPr>
            <a:xfrm>
              <a:off x="6643829" y="2248052"/>
              <a:ext cx="4777209" cy="11493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77207"/>
                <a:gd name="f7" fmla="val 1149396"/>
                <a:gd name="f8" fmla="+- 0 0 -90"/>
                <a:gd name="f9" fmla="*/ f3 1 4777207"/>
                <a:gd name="f10" fmla="*/ f4 1 1149396"/>
                <a:gd name="f11" fmla="+- f7 0 f5"/>
                <a:gd name="f12" fmla="+- f6 0 f5"/>
                <a:gd name="f13" fmla="*/ f8 f0 1"/>
                <a:gd name="f14" fmla="*/ f12 1 4777207"/>
                <a:gd name="f15" fmla="*/ f11 1 1149396"/>
                <a:gd name="f16" fmla="*/ 0 f12 1"/>
                <a:gd name="f17" fmla="*/ 0 f11 1"/>
                <a:gd name="f18" fmla="*/ 4777207 f12 1"/>
                <a:gd name="f19" fmla="*/ 1149396 f11 1"/>
                <a:gd name="f20" fmla="*/ f13 1 f2"/>
                <a:gd name="f21" fmla="*/ f16 1 4777207"/>
                <a:gd name="f22" fmla="*/ f17 1 1149396"/>
                <a:gd name="f23" fmla="*/ f18 1 4777207"/>
                <a:gd name="f24" fmla="*/ f19 1 1149396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4777207" h="1149396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1642" tIns="121642" rIns="121642" bIns="121642" anchor="ctr" anchorCtr="0" compatLnSpc="1">
              <a:noAutofit/>
            </a:bodyPr>
            <a:lstStyle/>
            <a:p>
              <a:pPr marL="0" marR="0" lvl="0" indent="0" algn="l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6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Once secure on HF words, teachers will teach the class a spelling rule for </a:t>
              </a:r>
              <a:r>
                <a:rPr lang="en-GB" sz="1600">
                  <a:solidFill>
                    <a:srgbClr val="000000"/>
                  </a:solidFill>
                  <a:latin typeface="Neue Haas Grotesk Text Pro"/>
                </a:rPr>
                <a:t>1-2</a:t>
              </a:r>
              <a:r>
                <a:rPr lang="en-GB" sz="16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 weeks depending on its complexity. 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60DF774-89D9-451F-B2FE-F8422A97019E}"/>
                </a:ext>
              </a:extLst>
            </p:cNvPr>
            <p:cNvSpPr/>
            <p:nvPr/>
          </p:nvSpPr>
          <p:spPr>
            <a:xfrm>
              <a:off x="5316275" y="3684794"/>
              <a:ext cx="6104763" cy="1149391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Rectangle 12" descr="Books">
              <a:extLst>
                <a:ext uri="{FF2B5EF4-FFF2-40B4-BE49-F238E27FC236}">
                  <a16:creationId xmlns:a16="http://schemas.microsoft.com/office/drawing/2014/main" id="{B2718C04-6F83-4409-BE05-812276B2EC74}"/>
                </a:ext>
              </a:extLst>
            </p:cNvPr>
            <p:cNvSpPr/>
            <p:nvPr/>
          </p:nvSpPr>
          <p:spPr>
            <a:xfrm>
              <a:off x="5663967" y="3943414"/>
              <a:ext cx="632170" cy="632170"/>
            </a:xfrm>
            <a:prstGeom prst="rect">
              <a:avLst/>
            </a:prstGeom>
            <a:blipFill>
              <a:blip r:embed="rId6">
                <a:alphaModFix/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761B61D-585D-4A3F-B314-FFAAC9A4B70F}"/>
                </a:ext>
              </a:extLst>
            </p:cNvPr>
            <p:cNvSpPr/>
            <p:nvPr/>
          </p:nvSpPr>
          <p:spPr>
            <a:xfrm>
              <a:off x="6643829" y="3684794"/>
              <a:ext cx="4777209" cy="11493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77207"/>
                <a:gd name="f7" fmla="val 1149396"/>
                <a:gd name="f8" fmla="+- 0 0 -90"/>
                <a:gd name="f9" fmla="*/ f3 1 4777207"/>
                <a:gd name="f10" fmla="*/ f4 1 1149396"/>
                <a:gd name="f11" fmla="+- f7 0 f5"/>
                <a:gd name="f12" fmla="+- f6 0 f5"/>
                <a:gd name="f13" fmla="*/ f8 f0 1"/>
                <a:gd name="f14" fmla="*/ f12 1 4777207"/>
                <a:gd name="f15" fmla="*/ f11 1 1149396"/>
                <a:gd name="f16" fmla="*/ 0 f12 1"/>
                <a:gd name="f17" fmla="*/ 0 f11 1"/>
                <a:gd name="f18" fmla="*/ 4777207 f12 1"/>
                <a:gd name="f19" fmla="*/ 1149396 f11 1"/>
                <a:gd name="f20" fmla="*/ f13 1 f2"/>
                <a:gd name="f21" fmla="*/ f16 1 4777207"/>
                <a:gd name="f22" fmla="*/ f17 1 1149396"/>
                <a:gd name="f23" fmla="*/ f18 1 4777207"/>
                <a:gd name="f24" fmla="*/ f19 1 1149396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4777207" h="1149396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1642" tIns="121642" rIns="121642" bIns="121642" anchor="ctr" anchorCtr="0" compatLnSpc="1">
              <a:noAutofit/>
            </a:bodyPr>
            <a:lstStyle/>
            <a:p>
              <a:pPr marL="0" marR="0" lvl="0" indent="0" algn="l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6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Pupils will </a:t>
              </a:r>
              <a:r>
                <a:rPr lang="en-GB" sz="1600" b="0" i="0" u="none" strike="noStrike" kern="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have opportunities to use</a:t>
              </a:r>
              <a:r>
                <a:rPr lang="en-GB" sz="16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 words </a:t>
              </a:r>
              <a:r>
                <a:rPr lang="en-GB" sz="1600" b="0" i="0" u="none" strike="noStrike" kern="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with the </a:t>
              </a:r>
              <a:r>
                <a:rPr lang="en-GB" sz="16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spelling rule independently. This might be a short quiz or when reviewing vocabulary in T4W (these words will not be sent home)</a:t>
              </a:r>
              <a:endPara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68DB56C1-7EF9-4BC1-A666-E65F435E5583}"/>
                </a:ext>
              </a:extLst>
            </p:cNvPr>
            <p:cNvSpPr/>
            <p:nvPr/>
          </p:nvSpPr>
          <p:spPr>
            <a:xfrm>
              <a:off x="5316275" y="5121545"/>
              <a:ext cx="6104763" cy="1149391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2F2F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6" name="Rectangle 15" descr="Pencil">
              <a:extLst>
                <a:ext uri="{FF2B5EF4-FFF2-40B4-BE49-F238E27FC236}">
                  <a16:creationId xmlns:a16="http://schemas.microsoft.com/office/drawing/2014/main" id="{C313B9C5-929A-4B31-95EB-98ECCD4763E3}"/>
                </a:ext>
              </a:extLst>
            </p:cNvPr>
            <p:cNvSpPr/>
            <p:nvPr/>
          </p:nvSpPr>
          <p:spPr>
            <a:xfrm>
              <a:off x="5663967" y="5380155"/>
              <a:ext cx="632170" cy="632170"/>
            </a:xfrm>
            <a:prstGeom prst="rect">
              <a:avLst/>
            </a:prstGeom>
            <a:blipFill>
              <a:blip r:embed="rId8">
                <a:alphaModFix/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91CADE5-AF79-400F-83C5-B45898CEFFBE}"/>
                </a:ext>
              </a:extLst>
            </p:cNvPr>
            <p:cNvSpPr/>
            <p:nvPr/>
          </p:nvSpPr>
          <p:spPr>
            <a:xfrm>
              <a:off x="6643829" y="5121545"/>
              <a:ext cx="4777209" cy="11493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77207"/>
                <a:gd name="f7" fmla="val 1149396"/>
                <a:gd name="f8" fmla="+- 0 0 -90"/>
                <a:gd name="f9" fmla="*/ f3 1 4777207"/>
                <a:gd name="f10" fmla="*/ f4 1 1149396"/>
                <a:gd name="f11" fmla="+- f7 0 f5"/>
                <a:gd name="f12" fmla="+- f6 0 f5"/>
                <a:gd name="f13" fmla="*/ f8 f0 1"/>
                <a:gd name="f14" fmla="*/ f12 1 4777207"/>
                <a:gd name="f15" fmla="*/ f11 1 1149396"/>
                <a:gd name="f16" fmla="*/ 0 f12 1"/>
                <a:gd name="f17" fmla="*/ 0 f11 1"/>
                <a:gd name="f18" fmla="*/ 4777207 f12 1"/>
                <a:gd name="f19" fmla="*/ 1149396 f11 1"/>
                <a:gd name="f20" fmla="*/ f13 1 f2"/>
                <a:gd name="f21" fmla="*/ f16 1 4777207"/>
                <a:gd name="f22" fmla="*/ f17 1 1149396"/>
                <a:gd name="f23" fmla="*/ f18 1 4777207"/>
                <a:gd name="f24" fmla="*/ f19 1 1149396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4777207" h="1149396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1642" tIns="121642" rIns="121642" bIns="121642" anchor="ctr" anchorCtr="0" compatLnSpc="1">
              <a:noAutofit/>
            </a:bodyPr>
            <a:lstStyle/>
            <a:p>
              <a:pPr marL="0" marR="0" lvl="0" indent="0" algn="l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600" b="0" i="0" u="none" strike="noStrike" kern="1200" cap="none" spc="0" baseline="0">
                  <a:solidFill>
                    <a:srgbClr val="000000"/>
                  </a:solidFill>
                  <a:uFillTx/>
                  <a:latin typeface="Neue Haas Grotesk Text Pro"/>
                </a:rPr>
                <a:t>Spelling is taught in all lessons</a:t>
              </a:r>
              <a:endPara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254AB-AA37-4720-9D4D-65EC85C0502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PE Days…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711BA-3B2B-424E-86DC-9F2DEF50404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65154" y="2160013"/>
            <a:ext cx="10562431" cy="3601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Tuesday – Outdoor PE</a:t>
            </a:r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r>
              <a:rPr lang="en-GB"/>
              <a:t>Friday– Indoor PE</a:t>
            </a:r>
          </a:p>
          <a:p>
            <a:pPr marL="0" lvl="0" indent="0">
              <a:buNone/>
            </a:pPr>
            <a:endParaRPr lang="en-GB"/>
          </a:p>
          <a:p>
            <a:pPr marL="0" indent="0">
              <a:buNone/>
            </a:pPr>
            <a:r>
              <a:rPr lang="en-GB" dirty="0"/>
              <a:t>Though this will probably change from term to term.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Please, can the children be in the correct kit on those days.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E2DEE-E8CC-B570-2E1B-7BD4380AE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Trips</a:t>
            </a:r>
          </a:p>
        </p:txBody>
      </p:sp>
      <p:pic>
        <p:nvPicPr>
          <p:cNvPr id="4" name="Picture 3" descr="Hampton Court Palace and Gardens tickets">
            <a:extLst>
              <a:ext uri="{FF2B5EF4-FFF2-40B4-BE49-F238E27FC236}">
                <a16:creationId xmlns:a16="http://schemas.microsoft.com/office/drawing/2014/main" id="{636735FF-737D-FF41-D5C0-1A6E6D39D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2" y="1764506"/>
            <a:ext cx="5910262" cy="3317081"/>
          </a:xfrm>
          <a:prstGeom prst="rect">
            <a:avLst/>
          </a:prstGeom>
        </p:spPr>
      </p:pic>
      <p:pic>
        <p:nvPicPr>
          <p:cNvPr id="5" name="Picture 4" descr="Kew Gardens - Wikipedia">
            <a:extLst>
              <a:ext uri="{FF2B5EF4-FFF2-40B4-BE49-F238E27FC236}">
                <a16:creationId xmlns:a16="http://schemas.microsoft.com/office/drawing/2014/main" id="{3A68A400-1F52-6A65-9A47-5DD92B05A0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1712" y="1748609"/>
            <a:ext cx="5922168" cy="3336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588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CB77F-5ACE-DF5A-C28F-C6DD29498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Dance festival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dirty="0"/>
              <a:t>Community Day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8978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613FB6-B1C4-44BB-A037-FECFCC0D9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6841" y="120216"/>
            <a:ext cx="4893539" cy="644562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F0216889-2C0D-4098-8D49-F64760C868E3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65154" y="2327559"/>
            <a:ext cx="3221751" cy="3433654"/>
          </a:xfrm>
        </p:spPr>
        <p:txBody>
          <a:bodyPr/>
          <a:lstStyle/>
          <a:p>
            <a:pPr lvl="0"/>
            <a:r>
              <a:rPr lang="en-GB" sz="4400"/>
              <a:t>Attendance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F2049276-0B53-47A7-94CE-3E0C93FA8595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Neue Haas Grotesk Text Pro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87D3F06-0F74-4C38-AF05-2A79139EC95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65154" y="770894"/>
            <a:ext cx="5066004" cy="1268986"/>
          </a:xfrm>
        </p:spPr>
        <p:txBody>
          <a:bodyPr/>
          <a:lstStyle/>
          <a:p>
            <a:pPr lvl="0"/>
            <a:r>
              <a:rPr lang="en-GB"/>
              <a:t>Final reminders…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77D29BE-45EF-45BB-9709-6D3BC7075A3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65154" y="2160013"/>
            <a:ext cx="5066004" cy="3601208"/>
          </a:xfrm>
        </p:spPr>
        <p:txBody>
          <a:bodyPr/>
          <a:lstStyle/>
          <a:p>
            <a:pPr lvl="0"/>
            <a:r>
              <a:rPr lang="en-GB" dirty="0"/>
              <a:t>Gates open between 8.30-8.45am</a:t>
            </a:r>
          </a:p>
          <a:p>
            <a:pPr lvl="0"/>
            <a:r>
              <a:rPr lang="en-GB" dirty="0"/>
              <a:t>Register at 8.45 (Gates will be closed, if late please sign in at the office)</a:t>
            </a:r>
          </a:p>
          <a:p>
            <a:pPr lvl="0"/>
            <a:r>
              <a:rPr lang="en-GB" dirty="0"/>
              <a:t>No need to bring stationery, this will be provided in class</a:t>
            </a:r>
          </a:p>
        </p:txBody>
      </p:sp>
      <p:cxnSp>
        <p:nvCxnSpPr>
          <p:cNvPr id="5" name="Straight Connector 9">
            <a:extLst>
              <a:ext uri="{FF2B5EF4-FFF2-40B4-BE49-F238E27FC236}">
                <a16:creationId xmlns:a16="http://schemas.microsoft.com/office/drawing/2014/main" id="{77E8C382-BF46-42C3-A199-8A5D2049256B}"/>
              </a:ext>
            </a:extLst>
          </p:cNvPr>
          <p:cNvCxnSpPr>
            <a:cxnSpLocks noMove="1" noResize="1"/>
          </p:cNvCxnSpPr>
          <p:nvPr/>
        </p:nvCxnSpPr>
        <p:spPr>
          <a:xfrm>
            <a:off x="565154" y="6087105"/>
            <a:ext cx="5065995" cy="0"/>
          </a:xfrm>
          <a:prstGeom prst="straightConnector1">
            <a:avLst/>
          </a:prstGeom>
          <a:noFill/>
          <a:ln w="12701" cap="flat">
            <a:solidFill>
              <a:srgbClr val="A6A6A6"/>
            </a:solidFill>
            <a:prstDash val="solid"/>
            <a:miter/>
          </a:ln>
        </p:spPr>
      </p:cxnSp>
      <p:grpSp>
        <p:nvGrpSpPr>
          <p:cNvPr id="6" name="Group 11">
            <a:extLst>
              <a:ext uri="{FF2B5EF4-FFF2-40B4-BE49-F238E27FC236}">
                <a16:creationId xmlns:a16="http://schemas.microsoft.com/office/drawing/2014/main" id="{D659EE73-76B1-441A-A33A-72CE8555B9D3}"/>
              </a:ext>
            </a:extLst>
          </p:cNvPr>
          <p:cNvGrpSpPr/>
          <p:nvPr/>
        </p:nvGrpSpPr>
        <p:grpSpPr>
          <a:xfrm>
            <a:off x="6201387" y="0"/>
            <a:ext cx="5990618" cy="6857999"/>
            <a:chOff x="6201387" y="0"/>
            <a:chExt cx="5990618" cy="6857999"/>
          </a:xfrm>
        </p:grpSpPr>
        <p:sp>
          <p:nvSpPr>
            <p:cNvPr id="7" name="Oval 12">
              <a:extLst>
                <a:ext uri="{FF2B5EF4-FFF2-40B4-BE49-F238E27FC236}">
                  <a16:creationId xmlns:a16="http://schemas.microsoft.com/office/drawing/2014/main" id="{6FD3897B-8C38-4D5D-AA3C-9EB4CCBFA470}"/>
                </a:ext>
              </a:extLst>
            </p:cNvPr>
            <p:cNvSpPr/>
            <p:nvPr/>
          </p:nvSpPr>
          <p:spPr>
            <a:xfrm>
              <a:off x="6201387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8" name="Freeform 35">
              <a:extLst>
                <a:ext uri="{FF2B5EF4-FFF2-40B4-BE49-F238E27FC236}">
                  <a16:creationId xmlns:a16="http://schemas.microsoft.com/office/drawing/2014/main" id="{1319DE92-CC85-4514-BDD1-F491C51CEFB9}"/>
                </a:ext>
              </a:extLst>
            </p:cNvPr>
            <p:cNvSpPr/>
            <p:nvPr/>
          </p:nvSpPr>
          <p:spPr>
            <a:xfrm>
              <a:off x="6201387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5"/>
                <a:gd name="f7" fmla="val 565575"/>
                <a:gd name="f8" fmla="val 21"/>
                <a:gd name="f9" fmla="val 1130704"/>
                <a:gd name="f10" fmla="val 213"/>
                <a:gd name="f11" fmla="val 312454"/>
                <a:gd name="f12" fmla="val 877604"/>
                <a:gd name="f13" fmla="val 565362"/>
                <a:gd name="f14" fmla="val 253121"/>
                <a:gd name="f15" fmla="+- 0 0 -90"/>
                <a:gd name="f16" fmla="*/ f3 1 1130725"/>
                <a:gd name="f17" fmla="*/ f4 1 565575"/>
                <a:gd name="f18" fmla="+- f7 0 f5"/>
                <a:gd name="f19" fmla="+- f6 0 f5"/>
                <a:gd name="f20" fmla="*/ f15 f0 1"/>
                <a:gd name="f21" fmla="*/ f19 1 1130725"/>
                <a:gd name="f22" fmla="*/ f18 1 565575"/>
                <a:gd name="f23" fmla="*/ 21 f19 1"/>
                <a:gd name="f24" fmla="*/ 0 f18 1"/>
                <a:gd name="f25" fmla="*/ 1130704 f19 1"/>
                <a:gd name="f26" fmla="*/ 1130725 f19 1"/>
                <a:gd name="f27" fmla="*/ 213 f18 1"/>
                <a:gd name="f28" fmla="*/ 565362 f19 1"/>
                <a:gd name="f29" fmla="*/ 565575 f18 1"/>
                <a:gd name="f30" fmla="*/ 0 f19 1"/>
                <a:gd name="f31" fmla="*/ f20 1 f2"/>
                <a:gd name="f32" fmla="*/ f23 1 1130725"/>
                <a:gd name="f33" fmla="*/ f24 1 565575"/>
                <a:gd name="f34" fmla="*/ f25 1 1130725"/>
                <a:gd name="f35" fmla="*/ f26 1 1130725"/>
                <a:gd name="f36" fmla="*/ f27 1 565575"/>
                <a:gd name="f37" fmla="*/ f28 1 1130725"/>
                <a:gd name="f38" fmla="*/ f29 1 565575"/>
                <a:gd name="f39" fmla="*/ f30 1 1130725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5" h="565575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9" name="Freeform 36">
              <a:extLst>
                <a:ext uri="{FF2B5EF4-FFF2-40B4-BE49-F238E27FC236}">
                  <a16:creationId xmlns:a16="http://schemas.microsoft.com/office/drawing/2014/main" id="{6575AAEF-3B37-450B-8B73-7C978A53FD61}"/>
                </a:ext>
              </a:extLst>
            </p:cNvPr>
            <p:cNvSpPr/>
            <p:nvPr/>
          </p:nvSpPr>
          <p:spPr>
            <a:xfrm>
              <a:off x="7564255" y="6292425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3"/>
                <a:gd name="f7" fmla="val 565575"/>
                <a:gd name="f8" fmla="val 565362"/>
                <a:gd name="f9" fmla="val 877602"/>
                <a:gd name="f10" fmla="val 253121"/>
                <a:gd name="f11" fmla="val 1130702"/>
                <a:gd name="f12" fmla="val 21"/>
                <a:gd name="f13" fmla="val 253120"/>
                <a:gd name="f14" fmla="+- 0 0 -90"/>
                <a:gd name="f15" fmla="*/ f3 1 1130723"/>
                <a:gd name="f16" fmla="*/ f4 1 565575"/>
                <a:gd name="f17" fmla="+- f7 0 f5"/>
                <a:gd name="f18" fmla="+- f6 0 f5"/>
                <a:gd name="f19" fmla="*/ f14 f0 1"/>
                <a:gd name="f20" fmla="*/ f18 1 1130723"/>
                <a:gd name="f21" fmla="*/ f17 1 565575"/>
                <a:gd name="f22" fmla="*/ 565362 f18 1"/>
                <a:gd name="f23" fmla="*/ 0 f17 1"/>
                <a:gd name="f24" fmla="*/ 1130723 f18 1"/>
                <a:gd name="f25" fmla="*/ 565362 f17 1"/>
                <a:gd name="f26" fmla="*/ 1130702 f18 1"/>
                <a:gd name="f27" fmla="*/ 565575 f17 1"/>
                <a:gd name="f28" fmla="*/ 21 f18 1"/>
                <a:gd name="f29" fmla="*/ 0 f18 1"/>
                <a:gd name="f30" fmla="*/ f19 1 f2"/>
                <a:gd name="f31" fmla="*/ f22 1 1130723"/>
                <a:gd name="f32" fmla="*/ f23 1 565575"/>
                <a:gd name="f33" fmla="*/ f24 1 1130723"/>
                <a:gd name="f34" fmla="*/ f25 1 565575"/>
                <a:gd name="f35" fmla="*/ f26 1 1130723"/>
                <a:gd name="f36" fmla="*/ f27 1 565575"/>
                <a:gd name="f37" fmla="*/ f28 1 1130723"/>
                <a:gd name="f38" fmla="*/ f29 1 1130723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0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1"/>
                </a:cxn>
                <a:cxn ang="f43">
                  <a:pos x="f63" y="f59"/>
                </a:cxn>
                <a:cxn ang="f43">
                  <a:pos x="f56" y="f57"/>
                </a:cxn>
              </a:cxnLst>
              <a:rect l="f52" t="f55" r="f53" b="f54"/>
              <a:pathLst>
                <a:path w="1130723" h="565575">
                  <a:moveTo>
                    <a:pt x="f8" y="f5"/>
                  </a:moveTo>
                  <a:cubicBezTo>
                    <a:pt x="f9" y="f5"/>
                    <a:pt x="f6" y="f10"/>
                    <a:pt x="f6" y="f8"/>
                  </a:cubicBezTo>
                  <a:lnTo>
                    <a:pt x="f11" y="f7"/>
                  </a:lnTo>
                  <a:lnTo>
                    <a:pt x="f12" y="f7"/>
                  </a:lnTo>
                  <a:lnTo>
                    <a:pt x="f5" y="f8"/>
                  </a:lnTo>
                  <a:cubicBezTo>
                    <a:pt x="f5" y="f10"/>
                    <a:pt x="f13" y="f5"/>
                    <a:pt x="f8" y="f5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0" name="Oval 15">
              <a:extLst>
                <a:ext uri="{FF2B5EF4-FFF2-40B4-BE49-F238E27FC236}">
                  <a16:creationId xmlns:a16="http://schemas.microsoft.com/office/drawing/2014/main" id="{4B837F5F-98CF-4290-A559-953F7176ABE9}"/>
                </a:ext>
              </a:extLst>
            </p:cNvPr>
            <p:cNvSpPr/>
            <p:nvPr/>
          </p:nvSpPr>
          <p:spPr>
            <a:xfrm>
              <a:off x="7564255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1" name="Oval 16">
              <a:extLst>
                <a:ext uri="{FF2B5EF4-FFF2-40B4-BE49-F238E27FC236}">
                  <a16:creationId xmlns:a16="http://schemas.microsoft.com/office/drawing/2014/main" id="{C38930AE-4AA3-4052-A5A4-6B6B576355AC}"/>
                </a:ext>
              </a:extLst>
            </p:cNvPr>
            <p:cNvSpPr/>
            <p:nvPr/>
          </p:nvSpPr>
          <p:spPr>
            <a:xfrm>
              <a:off x="7564255" y="2177881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2" name="Oval 17">
              <a:extLst>
                <a:ext uri="{FF2B5EF4-FFF2-40B4-BE49-F238E27FC236}">
                  <a16:creationId xmlns:a16="http://schemas.microsoft.com/office/drawing/2014/main" id="{65681858-A530-41AF-A16B-0ADB47DA43B6}"/>
                </a:ext>
              </a:extLst>
            </p:cNvPr>
            <p:cNvSpPr/>
            <p:nvPr/>
          </p:nvSpPr>
          <p:spPr>
            <a:xfrm>
              <a:off x="7564255" y="806363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3" name="Freeform 65">
              <a:extLst>
                <a:ext uri="{FF2B5EF4-FFF2-40B4-BE49-F238E27FC236}">
                  <a16:creationId xmlns:a16="http://schemas.microsoft.com/office/drawing/2014/main" id="{07A7B363-C311-4C02-AED3-E730B7346510}"/>
                </a:ext>
              </a:extLst>
            </p:cNvPr>
            <p:cNvSpPr/>
            <p:nvPr/>
          </p:nvSpPr>
          <p:spPr>
            <a:xfrm>
              <a:off x="7564255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5"/>
                <a:gd name="f7" fmla="val 565575"/>
                <a:gd name="f8" fmla="val 21"/>
                <a:gd name="f9" fmla="val 1130704"/>
                <a:gd name="f10" fmla="val 213"/>
                <a:gd name="f11" fmla="val 312454"/>
                <a:gd name="f12" fmla="val 877603"/>
                <a:gd name="f13" fmla="val 565363"/>
                <a:gd name="f14" fmla="val 253121"/>
                <a:gd name="f15" fmla="+- 0 0 -90"/>
                <a:gd name="f16" fmla="*/ f3 1 1130725"/>
                <a:gd name="f17" fmla="*/ f4 1 565575"/>
                <a:gd name="f18" fmla="+- f7 0 f5"/>
                <a:gd name="f19" fmla="+- f6 0 f5"/>
                <a:gd name="f20" fmla="*/ f15 f0 1"/>
                <a:gd name="f21" fmla="*/ f19 1 1130725"/>
                <a:gd name="f22" fmla="*/ f18 1 565575"/>
                <a:gd name="f23" fmla="*/ 21 f19 1"/>
                <a:gd name="f24" fmla="*/ 0 f18 1"/>
                <a:gd name="f25" fmla="*/ 1130704 f19 1"/>
                <a:gd name="f26" fmla="*/ 1130725 f19 1"/>
                <a:gd name="f27" fmla="*/ 213 f18 1"/>
                <a:gd name="f28" fmla="*/ 565363 f19 1"/>
                <a:gd name="f29" fmla="*/ 565575 f18 1"/>
                <a:gd name="f30" fmla="*/ 0 f19 1"/>
                <a:gd name="f31" fmla="*/ f20 1 f2"/>
                <a:gd name="f32" fmla="*/ f23 1 1130725"/>
                <a:gd name="f33" fmla="*/ f24 1 565575"/>
                <a:gd name="f34" fmla="*/ f25 1 1130725"/>
                <a:gd name="f35" fmla="*/ f26 1 1130725"/>
                <a:gd name="f36" fmla="*/ f27 1 565575"/>
                <a:gd name="f37" fmla="*/ f28 1 1130725"/>
                <a:gd name="f38" fmla="*/ f29 1 565575"/>
                <a:gd name="f39" fmla="*/ f30 1 1130725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5" h="565575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4" name="Freeform 66">
              <a:extLst>
                <a:ext uri="{FF2B5EF4-FFF2-40B4-BE49-F238E27FC236}">
                  <a16:creationId xmlns:a16="http://schemas.microsoft.com/office/drawing/2014/main" id="{0EA2CF34-2AB3-43BA-8128-278876515E97}"/>
                </a:ext>
              </a:extLst>
            </p:cNvPr>
            <p:cNvSpPr/>
            <p:nvPr/>
          </p:nvSpPr>
          <p:spPr>
            <a:xfrm>
              <a:off x="8927113" y="6292425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5"/>
                <a:gd name="f8" fmla="val 565362"/>
                <a:gd name="f9" fmla="val 877603"/>
                <a:gd name="f10" fmla="val 253121"/>
                <a:gd name="f11" fmla="val 1130703"/>
                <a:gd name="f12" fmla="val 22"/>
                <a:gd name="f13" fmla="+- 0 0 -90"/>
                <a:gd name="f14" fmla="*/ f3 1 1130724"/>
                <a:gd name="f15" fmla="*/ f4 1 565575"/>
                <a:gd name="f16" fmla="+- f7 0 f5"/>
                <a:gd name="f17" fmla="+- f6 0 f5"/>
                <a:gd name="f18" fmla="*/ f13 f0 1"/>
                <a:gd name="f19" fmla="*/ f17 1 1130724"/>
                <a:gd name="f20" fmla="*/ f16 1 565575"/>
                <a:gd name="f21" fmla="*/ 565362 f17 1"/>
                <a:gd name="f22" fmla="*/ 0 f16 1"/>
                <a:gd name="f23" fmla="*/ 1130724 f17 1"/>
                <a:gd name="f24" fmla="*/ 565362 f16 1"/>
                <a:gd name="f25" fmla="*/ 1130703 f17 1"/>
                <a:gd name="f26" fmla="*/ 565575 f16 1"/>
                <a:gd name="f27" fmla="*/ 22 f17 1"/>
                <a:gd name="f28" fmla="*/ 0 f17 1"/>
                <a:gd name="f29" fmla="*/ f18 1 f2"/>
                <a:gd name="f30" fmla="*/ f21 1 1130724"/>
                <a:gd name="f31" fmla="*/ f22 1 565575"/>
                <a:gd name="f32" fmla="*/ f23 1 1130724"/>
                <a:gd name="f33" fmla="*/ f24 1 565575"/>
                <a:gd name="f34" fmla="*/ f25 1 1130724"/>
                <a:gd name="f35" fmla="*/ f26 1 565575"/>
                <a:gd name="f36" fmla="*/ f27 1 1130724"/>
                <a:gd name="f37" fmla="*/ f28 1 1130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19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0"/>
                </a:cxn>
                <a:cxn ang="f42">
                  <a:pos x="f62" y="f58"/>
                </a:cxn>
                <a:cxn ang="f42">
                  <a:pos x="f55" y="f56"/>
                </a:cxn>
              </a:cxnLst>
              <a:rect l="f51" t="f54" r="f52" b="f53"/>
              <a:pathLst>
                <a:path w="1130724" h="565575">
                  <a:moveTo>
                    <a:pt x="f8" y="f5"/>
                  </a:moveTo>
                  <a:cubicBezTo>
                    <a:pt x="f9" y="f5"/>
                    <a:pt x="f6" y="f10"/>
                    <a:pt x="f6" y="f8"/>
                  </a:cubicBezTo>
                  <a:lnTo>
                    <a:pt x="f11" y="f7"/>
                  </a:lnTo>
                  <a:lnTo>
                    <a:pt x="f12" y="f7"/>
                  </a:lnTo>
                  <a:lnTo>
                    <a:pt x="f5" y="f8"/>
                  </a:lnTo>
                  <a:cubicBezTo>
                    <a:pt x="f5" y="f10"/>
                    <a:pt x="f10" y="f5"/>
                    <a:pt x="f8" y="f5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5" name="Oval 20">
              <a:extLst>
                <a:ext uri="{FF2B5EF4-FFF2-40B4-BE49-F238E27FC236}">
                  <a16:creationId xmlns:a16="http://schemas.microsoft.com/office/drawing/2014/main" id="{CD899DF8-5555-4499-9ECB-A7CA6AF79CFB}"/>
                </a:ext>
              </a:extLst>
            </p:cNvPr>
            <p:cNvSpPr/>
            <p:nvPr/>
          </p:nvSpPr>
          <p:spPr>
            <a:xfrm>
              <a:off x="8927113" y="4920907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6" name="Oval 21">
              <a:extLst>
                <a:ext uri="{FF2B5EF4-FFF2-40B4-BE49-F238E27FC236}">
                  <a16:creationId xmlns:a16="http://schemas.microsoft.com/office/drawing/2014/main" id="{E8F51169-E89C-49B4-A4DF-510E52E70C7A}"/>
                </a:ext>
              </a:extLst>
            </p:cNvPr>
            <p:cNvSpPr/>
            <p:nvPr/>
          </p:nvSpPr>
          <p:spPr>
            <a:xfrm>
              <a:off x="8927113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id="{CA853F11-A3A8-46FF-B9A0-7C77580877FB}"/>
                </a:ext>
              </a:extLst>
            </p:cNvPr>
            <p:cNvSpPr/>
            <p:nvPr/>
          </p:nvSpPr>
          <p:spPr>
            <a:xfrm>
              <a:off x="8927113" y="2177881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8" name="Oval 23">
              <a:extLst>
                <a:ext uri="{FF2B5EF4-FFF2-40B4-BE49-F238E27FC236}">
                  <a16:creationId xmlns:a16="http://schemas.microsoft.com/office/drawing/2014/main" id="{47020F3D-C25A-4B2E-BF7A-212D45EA7507}"/>
                </a:ext>
              </a:extLst>
            </p:cNvPr>
            <p:cNvSpPr/>
            <p:nvPr/>
          </p:nvSpPr>
          <p:spPr>
            <a:xfrm>
              <a:off x="8927113" y="806363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19" name="Freeform 71">
              <a:extLst>
                <a:ext uri="{FF2B5EF4-FFF2-40B4-BE49-F238E27FC236}">
                  <a16:creationId xmlns:a16="http://schemas.microsoft.com/office/drawing/2014/main" id="{FF750160-EEB8-4703-893E-78E6CE64EE99}"/>
                </a:ext>
              </a:extLst>
            </p:cNvPr>
            <p:cNvSpPr/>
            <p:nvPr/>
          </p:nvSpPr>
          <p:spPr>
            <a:xfrm>
              <a:off x="8927113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6"/>
                <a:gd name="f7" fmla="val 565576"/>
                <a:gd name="f8" fmla="val 22"/>
                <a:gd name="f9" fmla="val 1130704"/>
                <a:gd name="f10" fmla="val 214"/>
                <a:gd name="f11" fmla="val 312455"/>
                <a:gd name="f12" fmla="val 877604"/>
                <a:gd name="f13" fmla="val 565363"/>
                <a:gd name="f14" fmla="val 253122"/>
                <a:gd name="f15" fmla="+- 0 0 -90"/>
                <a:gd name="f16" fmla="*/ f3 1 1130726"/>
                <a:gd name="f17" fmla="*/ f4 1 565576"/>
                <a:gd name="f18" fmla="+- f7 0 f5"/>
                <a:gd name="f19" fmla="+- f6 0 f5"/>
                <a:gd name="f20" fmla="*/ f15 f0 1"/>
                <a:gd name="f21" fmla="*/ f19 1 1130726"/>
                <a:gd name="f22" fmla="*/ f18 1 565576"/>
                <a:gd name="f23" fmla="*/ 22 f19 1"/>
                <a:gd name="f24" fmla="*/ 0 f18 1"/>
                <a:gd name="f25" fmla="*/ 1130704 f19 1"/>
                <a:gd name="f26" fmla="*/ 1130726 f19 1"/>
                <a:gd name="f27" fmla="*/ 214 f18 1"/>
                <a:gd name="f28" fmla="*/ 565363 f19 1"/>
                <a:gd name="f29" fmla="*/ 565576 f18 1"/>
                <a:gd name="f30" fmla="*/ 0 f19 1"/>
                <a:gd name="f31" fmla="*/ f20 1 f2"/>
                <a:gd name="f32" fmla="*/ f23 1 1130726"/>
                <a:gd name="f33" fmla="*/ f24 1 565576"/>
                <a:gd name="f34" fmla="*/ f25 1 1130726"/>
                <a:gd name="f35" fmla="*/ f26 1 1130726"/>
                <a:gd name="f36" fmla="*/ f27 1 565576"/>
                <a:gd name="f37" fmla="*/ f28 1 1130726"/>
                <a:gd name="f38" fmla="*/ f29 1 565576"/>
                <a:gd name="f39" fmla="*/ f30 1 1130726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6" h="565576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0" name="Freeform 72">
              <a:extLst>
                <a:ext uri="{FF2B5EF4-FFF2-40B4-BE49-F238E27FC236}">
                  <a16:creationId xmlns:a16="http://schemas.microsoft.com/office/drawing/2014/main" id="{20244BDE-CA6F-4D72-852C-F17C9D0A9543}"/>
                </a:ext>
              </a:extLst>
            </p:cNvPr>
            <p:cNvSpPr/>
            <p:nvPr/>
          </p:nvSpPr>
          <p:spPr>
            <a:xfrm>
              <a:off x="10289980" y="6292425"/>
              <a:ext cx="1130719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4"/>
                <a:gd name="f7" fmla="val 565575"/>
                <a:gd name="f8" fmla="val 565362"/>
                <a:gd name="f9" fmla="val 877603"/>
                <a:gd name="f10" fmla="val 253121"/>
                <a:gd name="f11" fmla="val 1130703"/>
                <a:gd name="f12" fmla="val 21"/>
                <a:gd name="f13" fmla="+- 0 0 -90"/>
                <a:gd name="f14" fmla="*/ f3 1 1130724"/>
                <a:gd name="f15" fmla="*/ f4 1 565575"/>
                <a:gd name="f16" fmla="+- f7 0 f5"/>
                <a:gd name="f17" fmla="+- f6 0 f5"/>
                <a:gd name="f18" fmla="*/ f13 f0 1"/>
                <a:gd name="f19" fmla="*/ f17 1 1130724"/>
                <a:gd name="f20" fmla="*/ f16 1 565575"/>
                <a:gd name="f21" fmla="*/ 565362 f17 1"/>
                <a:gd name="f22" fmla="*/ 0 f16 1"/>
                <a:gd name="f23" fmla="*/ 1130724 f17 1"/>
                <a:gd name="f24" fmla="*/ 565362 f16 1"/>
                <a:gd name="f25" fmla="*/ 1130703 f17 1"/>
                <a:gd name="f26" fmla="*/ 565575 f16 1"/>
                <a:gd name="f27" fmla="*/ 21 f17 1"/>
                <a:gd name="f28" fmla="*/ 0 f17 1"/>
                <a:gd name="f29" fmla="*/ f18 1 f2"/>
                <a:gd name="f30" fmla="*/ f21 1 1130724"/>
                <a:gd name="f31" fmla="*/ f22 1 565575"/>
                <a:gd name="f32" fmla="*/ f23 1 1130724"/>
                <a:gd name="f33" fmla="*/ f24 1 565575"/>
                <a:gd name="f34" fmla="*/ f25 1 1130724"/>
                <a:gd name="f35" fmla="*/ f26 1 565575"/>
                <a:gd name="f36" fmla="*/ f27 1 1130724"/>
                <a:gd name="f37" fmla="*/ f28 1 1130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19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0"/>
                </a:cxn>
                <a:cxn ang="f42">
                  <a:pos x="f62" y="f58"/>
                </a:cxn>
                <a:cxn ang="f42">
                  <a:pos x="f55" y="f56"/>
                </a:cxn>
              </a:cxnLst>
              <a:rect l="f51" t="f54" r="f52" b="f53"/>
              <a:pathLst>
                <a:path w="1130724" h="565575">
                  <a:moveTo>
                    <a:pt x="f8" y="f5"/>
                  </a:moveTo>
                  <a:cubicBezTo>
                    <a:pt x="f9" y="f5"/>
                    <a:pt x="f6" y="f10"/>
                    <a:pt x="f6" y="f8"/>
                  </a:cubicBezTo>
                  <a:lnTo>
                    <a:pt x="f11" y="f7"/>
                  </a:lnTo>
                  <a:lnTo>
                    <a:pt x="f12" y="f7"/>
                  </a:lnTo>
                  <a:lnTo>
                    <a:pt x="f5" y="f8"/>
                  </a:lnTo>
                  <a:cubicBezTo>
                    <a:pt x="f5" y="f10"/>
                    <a:pt x="f10" y="f5"/>
                    <a:pt x="f8" y="f5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1" name="Oval 26">
              <a:extLst>
                <a:ext uri="{FF2B5EF4-FFF2-40B4-BE49-F238E27FC236}">
                  <a16:creationId xmlns:a16="http://schemas.microsoft.com/office/drawing/2014/main" id="{091A7D3E-1624-4C72-B23B-C0F48511A1BC}"/>
                </a:ext>
              </a:extLst>
            </p:cNvPr>
            <p:cNvSpPr/>
            <p:nvPr/>
          </p:nvSpPr>
          <p:spPr>
            <a:xfrm>
              <a:off x="10289980" y="4920907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2" name="Oval 27">
              <a:extLst>
                <a:ext uri="{FF2B5EF4-FFF2-40B4-BE49-F238E27FC236}">
                  <a16:creationId xmlns:a16="http://schemas.microsoft.com/office/drawing/2014/main" id="{865B81B7-13E8-4CAB-A7EA-35C80D0B416A}"/>
                </a:ext>
              </a:extLst>
            </p:cNvPr>
            <p:cNvSpPr/>
            <p:nvPr/>
          </p:nvSpPr>
          <p:spPr>
            <a:xfrm>
              <a:off x="10289980" y="3549399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3" name="Oval 28">
              <a:extLst>
                <a:ext uri="{FF2B5EF4-FFF2-40B4-BE49-F238E27FC236}">
                  <a16:creationId xmlns:a16="http://schemas.microsoft.com/office/drawing/2014/main" id="{6A8888C1-D0B7-4C31-931F-5C6D534941B2}"/>
                </a:ext>
              </a:extLst>
            </p:cNvPr>
            <p:cNvSpPr/>
            <p:nvPr/>
          </p:nvSpPr>
          <p:spPr>
            <a:xfrm>
              <a:off x="10289980" y="806363"/>
              <a:ext cx="1130728" cy="1130719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4" name="Freeform 76">
              <a:extLst>
                <a:ext uri="{FF2B5EF4-FFF2-40B4-BE49-F238E27FC236}">
                  <a16:creationId xmlns:a16="http://schemas.microsoft.com/office/drawing/2014/main" id="{C36D52FE-8B31-4DEE-A9B2-E1496BE787CE}"/>
                </a:ext>
              </a:extLst>
            </p:cNvPr>
            <p:cNvSpPr/>
            <p:nvPr/>
          </p:nvSpPr>
          <p:spPr>
            <a:xfrm>
              <a:off x="10289980" y="0"/>
              <a:ext cx="1130728" cy="5655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30726"/>
                <a:gd name="f7" fmla="val 565576"/>
                <a:gd name="f8" fmla="val 21"/>
                <a:gd name="f9" fmla="val 1130704"/>
                <a:gd name="f10" fmla="val 214"/>
                <a:gd name="f11" fmla="val 312455"/>
                <a:gd name="f12" fmla="val 877604"/>
                <a:gd name="f13" fmla="val 565363"/>
                <a:gd name="f14" fmla="val 253122"/>
                <a:gd name="f15" fmla="+- 0 0 -90"/>
                <a:gd name="f16" fmla="*/ f3 1 1130726"/>
                <a:gd name="f17" fmla="*/ f4 1 565576"/>
                <a:gd name="f18" fmla="+- f7 0 f5"/>
                <a:gd name="f19" fmla="+- f6 0 f5"/>
                <a:gd name="f20" fmla="*/ f15 f0 1"/>
                <a:gd name="f21" fmla="*/ f19 1 1130726"/>
                <a:gd name="f22" fmla="*/ f18 1 565576"/>
                <a:gd name="f23" fmla="*/ 21 f19 1"/>
                <a:gd name="f24" fmla="*/ 0 f18 1"/>
                <a:gd name="f25" fmla="*/ 1130704 f19 1"/>
                <a:gd name="f26" fmla="*/ 1130726 f19 1"/>
                <a:gd name="f27" fmla="*/ 214 f18 1"/>
                <a:gd name="f28" fmla="*/ 565363 f19 1"/>
                <a:gd name="f29" fmla="*/ 565576 f18 1"/>
                <a:gd name="f30" fmla="*/ 0 f19 1"/>
                <a:gd name="f31" fmla="*/ f20 1 f2"/>
                <a:gd name="f32" fmla="*/ f23 1 1130726"/>
                <a:gd name="f33" fmla="*/ f24 1 565576"/>
                <a:gd name="f34" fmla="*/ f25 1 1130726"/>
                <a:gd name="f35" fmla="*/ f26 1 1130726"/>
                <a:gd name="f36" fmla="*/ f27 1 565576"/>
                <a:gd name="f37" fmla="*/ f28 1 1130726"/>
                <a:gd name="f38" fmla="*/ f29 1 565576"/>
                <a:gd name="f39" fmla="*/ f30 1 1130726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1"/>
                <a:gd name="f49" fmla="*/ f36 1 f22"/>
                <a:gd name="f50" fmla="*/ f37 1 f21"/>
                <a:gd name="f51" fmla="*/ f38 1 f22"/>
                <a:gd name="f52" fmla="*/ f39 1 f21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6 1"/>
                <a:gd name="f61" fmla="*/ f49 f17 1"/>
                <a:gd name="f62" fmla="*/ f50 f16 1"/>
                <a:gd name="f63" fmla="*/ f51 f17 1"/>
                <a:gd name="f64" fmla="*/ f52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60" y="f61"/>
                </a:cxn>
                <a:cxn ang="f44">
                  <a:pos x="f62" y="f63"/>
                </a:cxn>
                <a:cxn ang="f44">
                  <a:pos x="f64" y="f61"/>
                </a:cxn>
              </a:cxnLst>
              <a:rect l="f53" t="f56" r="f54" b="f55"/>
              <a:pathLst>
                <a:path w="1130726" h="565576">
                  <a:moveTo>
                    <a:pt x="f8" y="f5"/>
                  </a:moveTo>
                  <a:lnTo>
                    <a:pt x="f9" y="f5"/>
                  </a:lnTo>
                  <a:lnTo>
                    <a:pt x="f6" y="f10"/>
                  </a:lnTo>
                  <a:cubicBezTo>
                    <a:pt x="f6" y="f11"/>
                    <a:pt x="f12" y="f7"/>
                    <a:pt x="f13" y="f7"/>
                  </a:cubicBezTo>
                  <a:cubicBezTo>
                    <a:pt x="f14" y="f7"/>
                    <a:pt x="f5" y="f11"/>
                    <a:pt x="f5" y="f10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5" name="Freeform 77">
              <a:extLst>
                <a:ext uri="{FF2B5EF4-FFF2-40B4-BE49-F238E27FC236}">
                  <a16:creationId xmlns:a16="http://schemas.microsoft.com/office/drawing/2014/main" id="{3EA8437A-2332-4E68-A5C1-D75228CBA0D5}"/>
                </a:ext>
              </a:extLst>
            </p:cNvPr>
            <p:cNvSpPr/>
            <p:nvPr/>
          </p:nvSpPr>
          <p:spPr>
            <a:xfrm>
              <a:off x="11652857" y="6295067"/>
              <a:ext cx="539148" cy="5629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6"/>
                <a:gd name="f7" fmla="val 562931"/>
                <a:gd name="f8" fmla="val 21"/>
                <a:gd name="f9" fmla="val 562719"/>
                <a:gd name="f10" fmla="val 289508"/>
                <a:gd name="f11" fmla="val 193796"/>
                <a:gd name="f12" fmla="val 61561"/>
                <a:gd name="f13" fmla="val 451422"/>
                <a:gd name="f14" fmla="val 8843"/>
                <a:gd name="f15" fmla="+- 0 0 -90"/>
                <a:gd name="f16" fmla="*/ f3 1 539146"/>
                <a:gd name="f17" fmla="*/ f4 1 562931"/>
                <a:gd name="f18" fmla="+- f7 0 f5"/>
                <a:gd name="f19" fmla="+- f6 0 f5"/>
                <a:gd name="f20" fmla="*/ f15 f0 1"/>
                <a:gd name="f21" fmla="*/ f19 1 539146"/>
                <a:gd name="f22" fmla="*/ f18 1 562931"/>
                <a:gd name="f23" fmla="*/ 539146 f19 1"/>
                <a:gd name="f24" fmla="*/ 0 f18 1"/>
                <a:gd name="f25" fmla="*/ 562931 f18 1"/>
                <a:gd name="f26" fmla="*/ 21 f19 1"/>
                <a:gd name="f27" fmla="*/ 0 f19 1"/>
                <a:gd name="f28" fmla="*/ 562719 f18 1"/>
                <a:gd name="f29" fmla="*/ 451422 f19 1"/>
                <a:gd name="f30" fmla="*/ 8843 f18 1"/>
                <a:gd name="f31" fmla="*/ f20 1 f2"/>
                <a:gd name="f32" fmla="*/ f23 1 539146"/>
                <a:gd name="f33" fmla="*/ f24 1 562931"/>
                <a:gd name="f34" fmla="*/ f25 1 562931"/>
                <a:gd name="f35" fmla="*/ f26 1 539146"/>
                <a:gd name="f36" fmla="*/ f27 1 539146"/>
                <a:gd name="f37" fmla="*/ f28 1 562931"/>
                <a:gd name="f38" fmla="*/ f29 1 539146"/>
                <a:gd name="f39" fmla="*/ f30 1 562931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2"/>
                <a:gd name="f48" fmla="*/ f35 1 f21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7 1"/>
                <a:gd name="f60" fmla="*/ f48 f16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7" y="f59"/>
                </a:cxn>
                <a:cxn ang="f44">
                  <a:pos x="f60" y="f59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9146" h="562931">
                  <a:moveTo>
                    <a:pt x="f6" y="f5"/>
                  </a:moveTo>
                  <a:lnTo>
                    <a:pt x="f6" y="f7"/>
                  </a:lnTo>
                  <a:lnTo>
                    <a:pt x="f8" y="f7"/>
                  </a:lnTo>
                  <a:lnTo>
                    <a:pt x="f5" y="f9"/>
                  </a:lnTo>
                  <a:cubicBezTo>
                    <a:pt x="f5" y="f10"/>
                    <a:pt x="f11" y="f12"/>
                    <a:pt x="f13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6" name="Freeform 78">
              <a:extLst>
                <a:ext uri="{FF2B5EF4-FFF2-40B4-BE49-F238E27FC236}">
                  <a16:creationId xmlns:a16="http://schemas.microsoft.com/office/drawing/2014/main" id="{650A842A-09C2-4C7F-AC13-8D81585B558D}"/>
                </a:ext>
              </a:extLst>
            </p:cNvPr>
            <p:cNvSpPr/>
            <p:nvPr/>
          </p:nvSpPr>
          <p:spPr>
            <a:xfrm>
              <a:off x="11652857" y="4923559"/>
              <a:ext cx="539148" cy="11254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9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8"/>
                <a:gd name="f15" fmla="val 61561"/>
                <a:gd name="f16" fmla="val 8843"/>
                <a:gd name="f17" fmla="+- 0 0 -90"/>
                <a:gd name="f18" fmla="*/ f3 1 539147"/>
                <a:gd name="f19" fmla="*/ f4 1 1125439"/>
                <a:gd name="f20" fmla="+- f7 0 f5"/>
                <a:gd name="f21" fmla="+- f6 0 f5"/>
                <a:gd name="f22" fmla="*/ f17 f0 1"/>
                <a:gd name="f23" fmla="*/ f21 1 539147"/>
                <a:gd name="f24" fmla="*/ f20 1 1125439"/>
                <a:gd name="f25" fmla="*/ 539147 f21 1"/>
                <a:gd name="f26" fmla="*/ 0 f20 1"/>
                <a:gd name="f27" fmla="*/ 1125439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9"/>
                <a:gd name="f36" fmla="*/ f27 1 1125439"/>
                <a:gd name="f37" fmla="*/ f28 1 539147"/>
                <a:gd name="f38" fmla="*/ f29 1 1125439"/>
                <a:gd name="f39" fmla="*/ f30 1 539147"/>
                <a:gd name="f40" fmla="*/ f31 1 1125439"/>
                <a:gd name="f41" fmla="*/ f32 1 112543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9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00B2F3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7" name="Freeform 79">
              <a:extLst>
                <a:ext uri="{FF2B5EF4-FFF2-40B4-BE49-F238E27FC236}">
                  <a16:creationId xmlns:a16="http://schemas.microsoft.com/office/drawing/2014/main" id="{353A114E-F56C-4383-9167-197545F984FA}"/>
                </a:ext>
              </a:extLst>
            </p:cNvPr>
            <p:cNvSpPr/>
            <p:nvPr/>
          </p:nvSpPr>
          <p:spPr>
            <a:xfrm>
              <a:off x="11652857" y="3552041"/>
              <a:ext cx="539148" cy="1125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8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8"/>
                <a:gd name="f15" fmla="val 61561"/>
                <a:gd name="f16" fmla="val 8843"/>
                <a:gd name="f17" fmla="+- 0 0 -90"/>
                <a:gd name="f18" fmla="*/ f3 1 539147"/>
                <a:gd name="f19" fmla="*/ f4 1 1125438"/>
                <a:gd name="f20" fmla="+- f7 0 f5"/>
                <a:gd name="f21" fmla="+- f6 0 f5"/>
                <a:gd name="f22" fmla="*/ f17 f0 1"/>
                <a:gd name="f23" fmla="*/ f21 1 539147"/>
                <a:gd name="f24" fmla="*/ f20 1 1125438"/>
                <a:gd name="f25" fmla="*/ 539147 f21 1"/>
                <a:gd name="f26" fmla="*/ 0 f20 1"/>
                <a:gd name="f27" fmla="*/ 1125438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8"/>
                <a:gd name="f36" fmla="*/ f27 1 1125438"/>
                <a:gd name="f37" fmla="*/ f28 1 539147"/>
                <a:gd name="f38" fmla="*/ f29 1 1125438"/>
                <a:gd name="f39" fmla="*/ f30 1 539147"/>
                <a:gd name="f40" fmla="*/ f31 1 1125438"/>
                <a:gd name="f41" fmla="*/ f32 1 1125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8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8" name="Freeform 80">
              <a:extLst>
                <a:ext uri="{FF2B5EF4-FFF2-40B4-BE49-F238E27FC236}">
                  <a16:creationId xmlns:a16="http://schemas.microsoft.com/office/drawing/2014/main" id="{3BA99964-5E2A-45C2-BE2D-E00F0ADF0294}"/>
                </a:ext>
              </a:extLst>
            </p:cNvPr>
            <p:cNvSpPr/>
            <p:nvPr/>
          </p:nvSpPr>
          <p:spPr>
            <a:xfrm>
              <a:off x="11652857" y="2180523"/>
              <a:ext cx="539148" cy="1125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8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9"/>
                <a:gd name="f15" fmla="val 61561"/>
                <a:gd name="f16" fmla="val 8843"/>
                <a:gd name="f17" fmla="+- 0 0 -90"/>
                <a:gd name="f18" fmla="*/ f3 1 539147"/>
                <a:gd name="f19" fmla="*/ f4 1 1125438"/>
                <a:gd name="f20" fmla="+- f7 0 f5"/>
                <a:gd name="f21" fmla="+- f6 0 f5"/>
                <a:gd name="f22" fmla="*/ f17 f0 1"/>
                <a:gd name="f23" fmla="*/ f21 1 539147"/>
                <a:gd name="f24" fmla="*/ f20 1 1125438"/>
                <a:gd name="f25" fmla="*/ 539147 f21 1"/>
                <a:gd name="f26" fmla="*/ 0 f20 1"/>
                <a:gd name="f27" fmla="*/ 1125438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8"/>
                <a:gd name="f36" fmla="*/ f27 1 1125438"/>
                <a:gd name="f37" fmla="*/ f28 1 539147"/>
                <a:gd name="f38" fmla="*/ f29 1 1125438"/>
                <a:gd name="f39" fmla="*/ f30 1 539147"/>
                <a:gd name="f40" fmla="*/ f31 1 1125438"/>
                <a:gd name="f41" fmla="*/ f32 1 1125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8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29" name="Freeform 81">
              <a:extLst>
                <a:ext uri="{FF2B5EF4-FFF2-40B4-BE49-F238E27FC236}">
                  <a16:creationId xmlns:a16="http://schemas.microsoft.com/office/drawing/2014/main" id="{272182B7-DCB1-47CA-AB24-D1F9AE5EEE1E}"/>
                </a:ext>
              </a:extLst>
            </p:cNvPr>
            <p:cNvSpPr/>
            <p:nvPr/>
          </p:nvSpPr>
          <p:spPr>
            <a:xfrm>
              <a:off x="11652857" y="809006"/>
              <a:ext cx="539148" cy="11254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1125439"/>
                <a:gd name="f8" fmla="val 451423"/>
                <a:gd name="f9" fmla="val 1116595"/>
                <a:gd name="f10" fmla="val 193797"/>
                <a:gd name="f11" fmla="val 1063877"/>
                <a:gd name="f12" fmla="val 835930"/>
                <a:gd name="f13" fmla="val 562719"/>
                <a:gd name="f14" fmla="val 289508"/>
                <a:gd name="f15" fmla="val 61561"/>
                <a:gd name="f16" fmla="val 8843"/>
                <a:gd name="f17" fmla="+- 0 0 -90"/>
                <a:gd name="f18" fmla="*/ f3 1 539147"/>
                <a:gd name="f19" fmla="*/ f4 1 1125439"/>
                <a:gd name="f20" fmla="+- f7 0 f5"/>
                <a:gd name="f21" fmla="+- f6 0 f5"/>
                <a:gd name="f22" fmla="*/ f17 f0 1"/>
                <a:gd name="f23" fmla="*/ f21 1 539147"/>
                <a:gd name="f24" fmla="*/ f20 1 1125439"/>
                <a:gd name="f25" fmla="*/ 539147 f21 1"/>
                <a:gd name="f26" fmla="*/ 0 f20 1"/>
                <a:gd name="f27" fmla="*/ 1125439 f20 1"/>
                <a:gd name="f28" fmla="*/ 451423 f21 1"/>
                <a:gd name="f29" fmla="*/ 1116595 f20 1"/>
                <a:gd name="f30" fmla="*/ 0 f21 1"/>
                <a:gd name="f31" fmla="*/ 562719 f20 1"/>
                <a:gd name="f32" fmla="*/ 8843 f20 1"/>
                <a:gd name="f33" fmla="*/ f22 1 f2"/>
                <a:gd name="f34" fmla="*/ f25 1 539147"/>
                <a:gd name="f35" fmla="*/ f26 1 1125439"/>
                <a:gd name="f36" fmla="*/ f27 1 1125439"/>
                <a:gd name="f37" fmla="*/ f28 1 539147"/>
                <a:gd name="f38" fmla="*/ f29 1 1125439"/>
                <a:gd name="f39" fmla="*/ f30 1 539147"/>
                <a:gd name="f40" fmla="*/ f31 1 1125439"/>
                <a:gd name="f41" fmla="*/ f32 1 112543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4"/>
                <a:gd name="f50" fmla="*/ f37 1 f23"/>
                <a:gd name="f51" fmla="*/ f38 1 f24"/>
                <a:gd name="f52" fmla="*/ f39 1 f23"/>
                <a:gd name="f53" fmla="*/ f40 1 f24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9 1"/>
                <a:gd name="f62" fmla="*/ f50 f18 1"/>
                <a:gd name="f63" fmla="*/ f51 f19 1"/>
                <a:gd name="f64" fmla="*/ f52 f18 1"/>
                <a:gd name="f65" fmla="*/ f53 f19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59" y="f61"/>
                </a:cxn>
                <a:cxn ang="f46">
                  <a:pos x="f62" y="f63"/>
                </a:cxn>
                <a:cxn ang="f46">
                  <a:pos x="f64" y="f65"/>
                </a:cxn>
                <a:cxn ang="f46">
                  <a:pos x="f62" y="f66"/>
                </a:cxn>
              </a:cxnLst>
              <a:rect l="f55" t="f58" r="f56" b="f57"/>
              <a:pathLst>
                <a:path w="539147" h="1125439">
                  <a:moveTo>
                    <a:pt x="f6" y="f5"/>
                  </a:moveTo>
                  <a:lnTo>
                    <a:pt x="f6" y="f7"/>
                  </a:lnTo>
                  <a:lnTo>
                    <a:pt x="f8" y="f9"/>
                  </a:lnTo>
                  <a:cubicBezTo>
                    <a:pt x="f10" y="f11"/>
                    <a:pt x="f5" y="f12"/>
                    <a:pt x="f5" y="f13"/>
                  </a:cubicBezTo>
                  <a:cubicBezTo>
                    <a:pt x="f5" y="f14"/>
                    <a:pt x="f10" y="f15"/>
                    <a:pt x="f8" y="f16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  <p:sp>
          <p:nvSpPr>
            <p:cNvPr id="30" name="Freeform 82">
              <a:extLst>
                <a:ext uri="{FF2B5EF4-FFF2-40B4-BE49-F238E27FC236}">
                  <a16:creationId xmlns:a16="http://schemas.microsoft.com/office/drawing/2014/main" id="{EAA3E2BC-ACE6-49F3-8A22-73F657AF75D0}"/>
                </a:ext>
              </a:extLst>
            </p:cNvPr>
            <p:cNvSpPr/>
            <p:nvPr/>
          </p:nvSpPr>
          <p:spPr>
            <a:xfrm>
              <a:off x="11652857" y="0"/>
              <a:ext cx="539148" cy="5629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9147"/>
                <a:gd name="f7" fmla="val 562933"/>
                <a:gd name="f8" fmla="val 22"/>
                <a:gd name="f9" fmla="val 451423"/>
                <a:gd name="f10" fmla="val 554090"/>
                <a:gd name="f11" fmla="val 193797"/>
                <a:gd name="f12" fmla="val 501372"/>
                <a:gd name="f13" fmla="val 273425"/>
                <a:gd name="f14" fmla="val 214"/>
                <a:gd name="f15" fmla="+- 0 0 -90"/>
                <a:gd name="f16" fmla="*/ f3 1 539147"/>
                <a:gd name="f17" fmla="*/ f4 1 562933"/>
                <a:gd name="f18" fmla="+- f7 0 f5"/>
                <a:gd name="f19" fmla="+- f6 0 f5"/>
                <a:gd name="f20" fmla="*/ f15 f0 1"/>
                <a:gd name="f21" fmla="*/ f19 1 539147"/>
                <a:gd name="f22" fmla="*/ f18 1 562933"/>
                <a:gd name="f23" fmla="*/ 22 f19 1"/>
                <a:gd name="f24" fmla="*/ 0 f18 1"/>
                <a:gd name="f25" fmla="*/ 539147 f19 1"/>
                <a:gd name="f26" fmla="*/ 562933 f18 1"/>
                <a:gd name="f27" fmla="*/ 451423 f19 1"/>
                <a:gd name="f28" fmla="*/ 554090 f18 1"/>
                <a:gd name="f29" fmla="*/ 0 f19 1"/>
                <a:gd name="f30" fmla="*/ 214 f18 1"/>
                <a:gd name="f31" fmla="*/ f20 1 f2"/>
                <a:gd name="f32" fmla="*/ f23 1 539147"/>
                <a:gd name="f33" fmla="*/ f24 1 562933"/>
                <a:gd name="f34" fmla="*/ f25 1 539147"/>
                <a:gd name="f35" fmla="*/ f26 1 562933"/>
                <a:gd name="f36" fmla="*/ f27 1 539147"/>
                <a:gd name="f37" fmla="*/ f28 1 562933"/>
                <a:gd name="f38" fmla="*/ f29 1 539147"/>
                <a:gd name="f39" fmla="*/ f30 1 562933"/>
                <a:gd name="f40" fmla="*/ f5 1 f21"/>
                <a:gd name="f41" fmla="*/ f6 1 f21"/>
                <a:gd name="f42" fmla="*/ f5 1 f22"/>
                <a:gd name="f43" fmla="*/ f7 1 f22"/>
                <a:gd name="f44" fmla="+- f31 0 f1"/>
                <a:gd name="f45" fmla="*/ f32 1 f21"/>
                <a:gd name="f46" fmla="*/ f33 1 f22"/>
                <a:gd name="f47" fmla="*/ f34 1 f21"/>
                <a:gd name="f48" fmla="*/ f35 1 f22"/>
                <a:gd name="f49" fmla="*/ f36 1 f21"/>
                <a:gd name="f50" fmla="*/ f37 1 f22"/>
                <a:gd name="f51" fmla="*/ f38 1 f21"/>
                <a:gd name="f52" fmla="*/ f39 1 f22"/>
                <a:gd name="f53" fmla="*/ f40 f16 1"/>
                <a:gd name="f54" fmla="*/ f41 f16 1"/>
                <a:gd name="f55" fmla="*/ f43 f17 1"/>
                <a:gd name="f56" fmla="*/ f42 f17 1"/>
                <a:gd name="f57" fmla="*/ f45 f16 1"/>
                <a:gd name="f58" fmla="*/ f46 f17 1"/>
                <a:gd name="f59" fmla="*/ f47 f16 1"/>
                <a:gd name="f60" fmla="*/ f48 f17 1"/>
                <a:gd name="f61" fmla="*/ f49 f16 1"/>
                <a:gd name="f62" fmla="*/ f50 f17 1"/>
                <a:gd name="f63" fmla="*/ f51 f16 1"/>
                <a:gd name="f64" fmla="*/ f52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7" y="f58"/>
                </a:cxn>
                <a:cxn ang="f44">
                  <a:pos x="f59" y="f58"/>
                </a:cxn>
                <a:cxn ang="f44">
                  <a:pos x="f59" y="f60"/>
                </a:cxn>
                <a:cxn ang="f44">
                  <a:pos x="f61" y="f62"/>
                </a:cxn>
                <a:cxn ang="f44">
                  <a:pos x="f63" y="f64"/>
                </a:cxn>
              </a:cxnLst>
              <a:rect l="f53" t="f56" r="f54" b="f55"/>
              <a:pathLst>
                <a:path w="539147" h="562933">
                  <a:moveTo>
                    <a:pt x="f8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9" y="f10"/>
                  </a:lnTo>
                  <a:cubicBezTo>
                    <a:pt x="f11" y="f12"/>
                    <a:pt x="f5" y="f13"/>
                    <a:pt x="f5" y="f14"/>
                  </a:cubicBezTo>
                  <a:close/>
                </a:path>
              </a:pathLst>
            </a:custGeom>
            <a:solidFill>
              <a:srgbClr val="EFF0E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F3940-DAE9-4DC9-8D77-8A95F7AFEDD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Recommended reading list…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09E0C939-A3E5-4C3D-8520-3159F64CEA2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65154" y="1660852"/>
            <a:ext cx="7335838" cy="4100370"/>
          </a:xfrm>
        </p:spPr>
        <p:txBody>
          <a:bodyPr/>
          <a:lstStyle/>
          <a:p>
            <a:pPr marL="0" lvl="0" indent="0">
              <a:buNone/>
            </a:pPr>
            <a:r>
              <a:rPr lang="en-GB"/>
              <a:t>Top 100 form the Reader Teacher  </a:t>
            </a:r>
          </a:p>
          <a:p>
            <a:pPr marL="0" lvl="0" indent="0">
              <a:buNone/>
            </a:pPr>
            <a:r>
              <a:rPr lang="en-GB">
                <a:hlinkClick r:id="rId3"/>
              </a:rPr>
              <a:t>https://www.thereaderteacher.com/_files/ugd/d5a56e_a1fb08d3e08f4b149ba95e66bbfb4320.pdf?index=true</a:t>
            </a:r>
            <a:r>
              <a:rPr lang="en-GB"/>
              <a:t> </a:t>
            </a:r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r>
              <a:rPr lang="en-GB"/>
              <a:t>Books for Topic</a:t>
            </a:r>
          </a:p>
          <a:p>
            <a:pPr marL="0" lvl="0" indent="0">
              <a:buNone/>
            </a:pPr>
            <a:r>
              <a:rPr lang="en-GB">
                <a:solidFill>
                  <a:srgbClr val="4472C4"/>
                </a:solidFill>
                <a:hlinkClick r:id="rId4"/>
              </a:rPr>
              <a:t>https://www.booksfortopics.com/booklists/recommended-reads-2021-archive/year-5-2021/</a:t>
            </a:r>
            <a:r>
              <a:rPr lang="en-GB">
                <a:solidFill>
                  <a:srgbClr val="4472C4"/>
                </a:solidFill>
              </a:rPr>
              <a:t> </a:t>
            </a:r>
          </a:p>
          <a:p>
            <a:pPr marL="0" lvl="0" indent="0">
              <a:buNone/>
            </a:pPr>
            <a:endParaRPr lang="en-GB" sz="4000"/>
          </a:p>
          <a:p>
            <a:pPr lvl="0"/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EFFE9D-9F3C-4E0C-8887-90B6A95047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6938" y="1050124"/>
            <a:ext cx="2306702" cy="230670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FB5A65-7DBE-4B5D-91CE-4D981D9BD8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6938" y="3634273"/>
            <a:ext cx="2306702" cy="230670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unchcardVT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006045d-c6ea-4eb2-a6a2-208bbf0fc5f5" xsi:nil="true"/>
    <lcf76f155ced4ddcb4097134ff3c332f xmlns="1bf45f0d-f8c8-4acc-a146-cc62cc29f2d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57EA862039D5440B07481F8886EE734" ma:contentTypeVersion="17" ma:contentTypeDescription="Create a new document." ma:contentTypeScope="" ma:versionID="672acabe5c263c42f28cfeb6bd71e202">
  <xsd:schema xmlns:xsd="http://www.w3.org/2001/XMLSchema" xmlns:xs="http://www.w3.org/2001/XMLSchema" xmlns:p="http://schemas.microsoft.com/office/2006/metadata/properties" xmlns:ns2="1bf45f0d-f8c8-4acc-a146-cc62cc29f2d7" xmlns:ns3="0006045d-c6ea-4eb2-a6a2-208bbf0fc5f5" targetNamespace="http://schemas.microsoft.com/office/2006/metadata/properties" ma:root="true" ma:fieldsID="68faf160d41f5c0c944fd2d05abe21f8" ns2:_="" ns3:_="">
    <xsd:import namespace="1bf45f0d-f8c8-4acc-a146-cc62cc29f2d7"/>
    <xsd:import namespace="0006045d-c6ea-4eb2-a6a2-208bbf0fc5f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f45f0d-f8c8-4acc-a146-cc62cc29f2d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48ca7b15-e11e-4cee-9222-ee8b068abd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06045d-c6ea-4eb2-a6a2-208bbf0fc5f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ea3f4dae-8588-4d91-a8dc-bd86c308bbd9}" ma:internalName="TaxCatchAll" ma:showField="CatchAllData" ma:web="0006045d-c6ea-4eb2-a6a2-208bbf0fc5f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B2F68E-9BEF-442D-955C-A6D505178721}">
  <ds:schemaRefs>
    <ds:schemaRef ds:uri="0006045d-c6ea-4eb2-a6a2-208bbf0fc5f5"/>
    <ds:schemaRef ds:uri="1bf45f0d-f8c8-4acc-a146-cc62cc29f2d7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70CF44F-07B9-4137-95AB-9322BE4D43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AC8284-DDF8-4C94-B724-EDBCFCAF5ED0}">
  <ds:schemaRefs>
    <ds:schemaRef ds:uri="0006045d-c6ea-4eb2-a6a2-208bbf0fc5f5"/>
    <ds:schemaRef ds:uri="1bf45f0d-f8c8-4acc-a146-cc62cc29f2d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18</Slides>
  <Notes>7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PunchcardVTI</vt:lpstr>
      <vt:lpstr>PowerPoint Presentation</vt:lpstr>
      <vt:lpstr>All About Mr Green…</vt:lpstr>
      <vt:lpstr>Our Vision…</vt:lpstr>
      <vt:lpstr>Our key values to achieve this…</vt:lpstr>
      <vt:lpstr>Lunchtime…</vt:lpstr>
      <vt:lpstr>Guided Reading</vt:lpstr>
      <vt:lpstr>Talk4Writing</vt:lpstr>
      <vt:lpstr>Maths</vt:lpstr>
      <vt:lpstr>Seesaw</vt:lpstr>
      <vt:lpstr>PowerPoint Presentation</vt:lpstr>
      <vt:lpstr>Homework:</vt:lpstr>
      <vt:lpstr>Spelling:</vt:lpstr>
      <vt:lpstr>PE Days…</vt:lpstr>
      <vt:lpstr>Trips</vt:lpstr>
      <vt:lpstr>Dance festival   Community Day </vt:lpstr>
      <vt:lpstr>PowerPoint Presentation</vt:lpstr>
      <vt:lpstr>Final reminders…</vt:lpstr>
      <vt:lpstr>Recommended reading list…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Mckrell (Acting Headteacher)</dc:creator>
  <cp:revision>34</cp:revision>
  <dcterms:created xsi:type="dcterms:W3CDTF">2022-09-05T19:32:31Z</dcterms:created>
  <dcterms:modified xsi:type="dcterms:W3CDTF">2025-09-25T08:09:28Z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0x010100657EA862039D5440B07481F8886EE734</vt:lpwstr>
  </property>
  <property fmtid="{D5CDD505-2E9C-101B-9397-08002B2CF9AE}" pid="3" name="MediaServiceImageTags">
    <vt:lpwstr/>
  </property>
</Properties>
</file>